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2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4EF-8755-4D02-8BD7-4E364CC897FE}" type="datetimeFigureOut">
              <a:rPr lang="es-GT" smtClean="0"/>
              <a:t>21/01/2016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C734-2CE1-4650-910D-2EE88EA40477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21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4EF-8755-4D02-8BD7-4E364CC897FE}" type="datetimeFigureOut">
              <a:rPr lang="es-GT" smtClean="0"/>
              <a:t>21/01/2016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C734-2CE1-4650-910D-2EE88EA40477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149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4EF-8755-4D02-8BD7-4E364CC897FE}" type="datetimeFigureOut">
              <a:rPr lang="es-GT" smtClean="0"/>
              <a:t>21/01/2016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C734-2CE1-4650-910D-2EE88EA40477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5282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4EF-8755-4D02-8BD7-4E364CC897FE}" type="datetimeFigureOut">
              <a:rPr lang="es-GT" smtClean="0"/>
              <a:t>21/01/2016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C734-2CE1-4650-910D-2EE88EA40477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861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4EF-8755-4D02-8BD7-4E364CC897FE}" type="datetimeFigureOut">
              <a:rPr lang="es-GT" smtClean="0"/>
              <a:t>21/01/2016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C734-2CE1-4650-910D-2EE88EA40477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831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4EF-8755-4D02-8BD7-4E364CC897FE}" type="datetimeFigureOut">
              <a:rPr lang="es-GT" smtClean="0"/>
              <a:t>21/01/2016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C734-2CE1-4650-910D-2EE88EA40477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0165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4EF-8755-4D02-8BD7-4E364CC897FE}" type="datetimeFigureOut">
              <a:rPr lang="es-GT" smtClean="0"/>
              <a:t>21/01/2016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C734-2CE1-4650-910D-2EE88EA40477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4976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4EF-8755-4D02-8BD7-4E364CC897FE}" type="datetimeFigureOut">
              <a:rPr lang="es-GT" smtClean="0"/>
              <a:t>21/01/2016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C734-2CE1-4650-910D-2EE88EA40477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3234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4EF-8755-4D02-8BD7-4E364CC897FE}" type="datetimeFigureOut">
              <a:rPr lang="es-GT" smtClean="0"/>
              <a:t>21/01/2016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C734-2CE1-4650-910D-2EE88EA40477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638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4EF-8755-4D02-8BD7-4E364CC897FE}" type="datetimeFigureOut">
              <a:rPr lang="es-GT" smtClean="0"/>
              <a:t>21/01/2016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C734-2CE1-4650-910D-2EE88EA40477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6473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4EF-8755-4D02-8BD7-4E364CC897FE}" type="datetimeFigureOut">
              <a:rPr lang="es-GT" smtClean="0"/>
              <a:t>21/01/2016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C734-2CE1-4650-910D-2EE88EA40477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64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AD4EF-8755-4D02-8BD7-4E364CC897FE}" type="datetimeFigureOut">
              <a:rPr lang="es-GT" smtClean="0"/>
              <a:t>21/01/2016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0C734-2CE1-4650-910D-2EE88EA40477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437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.gt/url?sa=i&amp;rct=j&amp;q=&amp;esrc=s&amp;source=images&amp;cd=&amp;cad=rja&amp;uact=8&amp;ved=0ahUKEwjeqoDDpLfKAhULpR4KHbRiC1UQjRwIBw&amp;url=http://www.chicagotribune.com/suburbs/schaumburg-hoffman-estates/community/chi-ugc-article-schaumburg-park-district-advances-preschool-c-2013-12-17-story.html&amp;bvm=bv.112064104,d.dmo&amp;psig=AFQjCNEU4Y73iUsNUyMU2KHqhmm3sFIo_w&amp;ust=145334133502877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gt/url?sa=i&amp;rct=j&amp;q=&amp;esrc=s&amp;source=images&amp;cd=&amp;cad=rja&amp;uact=8&amp;ved=&amp;url=http://danbury.macaronikid.com/article/303329/smartboard-technology-in-preschool&amp;bvm=bv.112064104,d.dmo&amp;psig=AFQjCNGmPo6RMsbdyuw_qMul_paE-xVy2Q&amp;ust=145334151627676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SNdxsfk0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35647" y="-2153654"/>
            <a:ext cx="6289513" cy="1108985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24864" y="573130"/>
            <a:ext cx="8049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6600" dirty="0">
                <a:solidFill>
                  <a:srgbClr val="00B0F0"/>
                </a:solidFill>
                <a:latin typeface="Showcard Gothic" panose="04020904020102020604" pitchFamily="82" charset="0"/>
              </a:rPr>
              <a:t>¿DO NOTEBOOKS IMPROVE GRADES?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256683" y="4584901"/>
            <a:ext cx="4461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dirty="0">
                <a:latin typeface="Arial Black" panose="020B0A04020102020204" pitchFamily="34" charset="0"/>
                <a:cs typeface="Aharoni" panose="02010803020104030203" pitchFamily="2" charset="-79"/>
              </a:rPr>
              <a:t>Gabriela García #5</a:t>
            </a:r>
          </a:p>
          <a:p>
            <a:r>
              <a:rPr lang="es-GT" sz="2400" dirty="0">
                <a:latin typeface="Arial Black" panose="020B0A04020102020204" pitchFamily="34" charset="0"/>
                <a:cs typeface="Aharoni" panose="02010803020104030203" pitchFamily="2" charset="-79"/>
              </a:rPr>
              <a:t>Erica Guerrero #6</a:t>
            </a:r>
          </a:p>
          <a:p>
            <a:r>
              <a:rPr lang="es-GT" sz="2400" dirty="0">
                <a:latin typeface="Arial Black" panose="020B0A04020102020204" pitchFamily="34" charset="0"/>
                <a:cs typeface="Aharoni" panose="02010803020104030203" pitchFamily="2" charset="-79"/>
              </a:rPr>
              <a:t>11th Preschool Teaching</a:t>
            </a:r>
          </a:p>
          <a:p>
            <a:endParaRPr lang="es-GT" dirty="0"/>
          </a:p>
          <a:p>
            <a:endParaRPr lang="es-GT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4695"/>
          <a:stretch/>
        </p:blipFill>
        <p:spPr>
          <a:xfrm rot="289376">
            <a:off x="8527459" y="1734220"/>
            <a:ext cx="2535814" cy="41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51243" y="-2153654"/>
            <a:ext cx="6289513" cy="1108985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24000" y="903718"/>
            <a:ext cx="98484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US" sz="3600" dirty="0" err="1">
                <a:latin typeface="KG Primary Penmanship" panose="02000506000000020003" pitchFamily="2" charset="0"/>
                <a:cs typeface="Arial" panose="020B0604020202020204" pitchFamily="34" charset="0"/>
              </a:rPr>
              <a:t>The</a:t>
            </a:r>
            <a:r>
              <a:rPr lang="es-US" sz="3600" dirty="0">
                <a:latin typeface="KG Primary Penmanship" panose="02000506000000020003" pitchFamily="2" charset="0"/>
                <a:cs typeface="Arial" panose="020B0604020202020204" pitchFamily="34" charset="0"/>
              </a:rPr>
              <a:t> use of </a:t>
            </a:r>
            <a:r>
              <a:rPr lang="es-US" sz="3600" dirty="0" err="1">
                <a:latin typeface="KG Primary Penmanship" panose="02000506000000020003" pitchFamily="2" charset="0"/>
                <a:cs typeface="Arial" panose="020B0604020202020204" pitchFamily="34" charset="0"/>
              </a:rPr>
              <a:t>computers</a:t>
            </a:r>
            <a:r>
              <a:rPr lang="es-US" sz="3600" dirty="0">
                <a:latin typeface="KG Primary Penmanship" panose="02000506000000020003" pitchFamily="2" charset="0"/>
                <a:cs typeface="Arial" panose="020B0604020202020204" pitchFamily="34" charset="0"/>
              </a:rPr>
              <a:t> </a:t>
            </a:r>
            <a:r>
              <a:rPr lang="es-US" sz="3600" dirty="0" smtClean="0">
                <a:latin typeface="KG Primary Penmanship" panose="02000506000000020003" pitchFamily="2" charset="0"/>
                <a:cs typeface="Arial" panose="020B0604020202020204" pitchFamily="34" charset="0"/>
              </a:rPr>
              <a:t>as </a:t>
            </a:r>
            <a:r>
              <a:rPr lang="es-US" sz="3600" dirty="0">
                <a:latin typeface="KG Primary Penmanship" panose="02000506000000020003" pitchFamily="2" charset="0"/>
                <a:cs typeface="Arial" panose="020B0604020202020204" pitchFamily="34" charset="0"/>
              </a:rPr>
              <a:t>a </a:t>
            </a:r>
            <a:r>
              <a:rPr lang="es-US" sz="3600" dirty="0" err="1">
                <a:latin typeface="KG Primary Penmanship" panose="02000506000000020003" pitchFamily="2" charset="0"/>
                <a:cs typeface="Arial" panose="020B0604020202020204" pitchFamily="34" charset="0"/>
              </a:rPr>
              <a:t>teaching</a:t>
            </a:r>
            <a:r>
              <a:rPr lang="es-US" sz="3600" dirty="0">
                <a:latin typeface="KG Primary Penmanship" panose="02000506000000020003" pitchFamily="2" charset="0"/>
                <a:cs typeface="Arial" panose="020B0604020202020204" pitchFamily="34" charset="0"/>
              </a:rPr>
              <a:t> </a:t>
            </a:r>
            <a:r>
              <a:rPr lang="es-US" sz="3600" dirty="0" err="1">
                <a:latin typeface="KG Primary Penmanship" panose="02000506000000020003" pitchFamily="2" charset="0"/>
                <a:cs typeface="Arial" panose="020B0604020202020204" pitchFamily="34" charset="0"/>
              </a:rPr>
              <a:t>tool</a:t>
            </a:r>
            <a:r>
              <a:rPr lang="es-US" sz="3600" dirty="0">
                <a:latin typeface="KG Primary Penmanship" panose="02000506000000020003" pitchFamily="2" charset="0"/>
                <a:cs typeface="Arial" panose="020B0604020202020204" pitchFamily="34" charset="0"/>
              </a:rPr>
              <a:t> </a:t>
            </a:r>
            <a:r>
              <a:rPr lang="es-US" sz="3600" dirty="0" err="1">
                <a:latin typeface="KG Primary Penmanship" panose="02000506000000020003" pitchFamily="2" charset="0"/>
                <a:cs typeface="Arial" panose="020B0604020202020204" pitchFamily="34" charset="0"/>
              </a:rPr>
              <a:t>increased</a:t>
            </a:r>
            <a:r>
              <a:rPr lang="es-US" sz="3600" dirty="0">
                <a:latin typeface="KG Primary Penmanship" panose="02000506000000020003" pitchFamily="2" charset="0"/>
                <a:cs typeface="Arial" panose="020B0604020202020204" pitchFamily="34" charset="0"/>
              </a:rPr>
              <a:t> </a:t>
            </a:r>
            <a:r>
              <a:rPr lang="es-US" sz="3600" dirty="0" err="1">
                <a:latin typeface="KG Primary Penmanship" panose="02000506000000020003" pitchFamily="2" charset="0"/>
                <a:cs typeface="Arial" panose="020B0604020202020204" pitchFamily="34" charset="0"/>
              </a:rPr>
              <a:t>concentration</a:t>
            </a:r>
            <a:r>
              <a:rPr lang="es-US" sz="3600" dirty="0">
                <a:latin typeface="KG Primary Penmanship" panose="02000506000000020003" pitchFamily="2" charset="0"/>
                <a:cs typeface="Arial" panose="020B0604020202020204" pitchFamily="34" charset="0"/>
              </a:rPr>
              <a:t>, </a:t>
            </a:r>
            <a:r>
              <a:rPr lang="es-US" sz="3600" dirty="0" err="1">
                <a:latin typeface="KG Primary Penmanship" panose="02000506000000020003" pitchFamily="2" charset="0"/>
                <a:cs typeface="Arial" panose="020B0604020202020204" pitchFamily="34" charset="0"/>
              </a:rPr>
              <a:t>reinforced</a:t>
            </a:r>
            <a:r>
              <a:rPr lang="es-US" sz="3600" dirty="0">
                <a:latin typeface="KG Primary Penmanship" panose="02000506000000020003" pitchFamily="2" charset="0"/>
                <a:cs typeface="Arial" panose="020B0604020202020204" pitchFamily="34" charset="0"/>
              </a:rPr>
              <a:t> </a:t>
            </a:r>
            <a:r>
              <a:rPr lang="es-US" sz="3600" dirty="0" err="1">
                <a:latin typeface="KG Primary Penmanship" panose="02000506000000020003" pitchFamily="2" charset="0"/>
                <a:cs typeface="Arial" panose="020B0604020202020204" pitchFamily="34" charset="0"/>
              </a:rPr>
              <a:t>motivation</a:t>
            </a:r>
            <a:r>
              <a:rPr lang="es-US" sz="3600" dirty="0">
                <a:latin typeface="KG Primary Penmanship" panose="02000506000000020003" pitchFamily="2" charset="0"/>
                <a:cs typeface="Arial" panose="020B0604020202020204" pitchFamily="34" charset="0"/>
              </a:rPr>
              <a:t> and </a:t>
            </a:r>
            <a:r>
              <a:rPr lang="es-US" sz="3600" dirty="0" err="1">
                <a:latin typeface="KG Primary Penmanship" panose="02000506000000020003" pitchFamily="2" charset="0"/>
                <a:cs typeface="Arial" panose="020B0604020202020204" pitchFamily="34" charset="0"/>
              </a:rPr>
              <a:t>facilitated</a:t>
            </a:r>
            <a:r>
              <a:rPr lang="es-US" sz="3600" dirty="0">
                <a:latin typeface="KG Primary Penmanship" panose="02000506000000020003" pitchFamily="2" charset="0"/>
                <a:cs typeface="Arial" panose="020B0604020202020204" pitchFamily="34" charset="0"/>
              </a:rPr>
              <a:t> </a:t>
            </a:r>
            <a:r>
              <a:rPr lang="es-US" sz="3600" dirty="0" err="1">
                <a:latin typeface="KG Primary Penmanship" panose="02000506000000020003" pitchFamily="2" charset="0"/>
                <a:cs typeface="Arial" panose="020B0604020202020204" pitchFamily="34" charset="0"/>
              </a:rPr>
              <a:t>both</a:t>
            </a:r>
            <a:r>
              <a:rPr lang="es-US" sz="3600" dirty="0">
                <a:latin typeface="KG Primary Penmanship" panose="02000506000000020003" pitchFamily="2" charset="0"/>
                <a:cs typeface="Arial" panose="020B0604020202020204" pitchFamily="34" charset="0"/>
              </a:rPr>
              <a:t> </a:t>
            </a:r>
            <a:r>
              <a:rPr lang="es-US" sz="3600" dirty="0" err="1">
                <a:latin typeface="KG Primary Penmanship" panose="02000506000000020003" pitchFamily="2" charset="0"/>
                <a:cs typeface="Arial" panose="020B0604020202020204" pitchFamily="34" charset="0"/>
              </a:rPr>
              <a:t>the</a:t>
            </a:r>
            <a:r>
              <a:rPr lang="es-US" sz="3600" dirty="0">
                <a:latin typeface="KG Primary Penmanship" panose="02000506000000020003" pitchFamily="2" charset="0"/>
                <a:cs typeface="Arial" panose="020B0604020202020204" pitchFamily="34" charset="0"/>
              </a:rPr>
              <a:t> </a:t>
            </a:r>
            <a:r>
              <a:rPr lang="es-US" sz="3600" dirty="0" err="1">
                <a:latin typeface="KG Primary Penmanship" panose="02000506000000020003" pitchFamily="2" charset="0"/>
                <a:cs typeface="Arial" panose="020B0604020202020204" pitchFamily="34" charset="0"/>
              </a:rPr>
              <a:t>development</a:t>
            </a:r>
            <a:r>
              <a:rPr lang="es-US" sz="3600" dirty="0">
                <a:latin typeface="KG Primary Penmanship" panose="02000506000000020003" pitchFamily="2" charset="0"/>
                <a:cs typeface="Arial" panose="020B0604020202020204" pitchFamily="34" charset="0"/>
              </a:rPr>
              <a:t> and </a:t>
            </a:r>
            <a:r>
              <a:rPr lang="es-US" sz="3600" dirty="0" err="1">
                <a:latin typeface="KG Primary Penmanship" panose="02000506000000020003" pitchFamily="2" charset="0"/>
                <a:cs typeface="Arial" panose="020B0604020202020204" pitchFamily="34" charset="0"/>
              </a:rPr>
              <a:t>the</a:t>
            </a:r>
            <a:r>
              <a:rPr lang="es-US" sz="3600" dirty="0">
                <a:latin typeface="KG Primary Penmanship" panose="02000506000000020003" pitchFamily="2" charset="0"/>
                <a:cs typeface="Arial" panose="020B0604020202020204" pitchFamily="34" charset="0"/>
              </a:rPr>
              <a:t> </a:t>
            </a:r>
            <a:r>
              <a:rPr lang="es-US" sz="3600" dirty="0" err="1">
                <a:latin typeface="KG Primary Penmanship" panose="02000506000000020003" pitchFamily="2" charset="0"/>
                <a:cs typeface="Arial" panose="020B0604020202020204" pitchFamily="34" charset="0"/>
              </a:rPr>
              <a:t>autonomy</a:t>
            </a:r>
            <a:r>
              <a:rPr lang="es-US" sz="3600" dirty="0">
                <a:latin typeface="KG Primary Penmanship" panose="02000506000000020003" pitchFamily="2" charset="0"/>
                <a:cs typeface="Arial" panose="020B0604020202020204" pitchFamily="34" charset="0"/>
              </a:rPr>
              <a:t> of </a:t>
            </a:r>
            <a:r>
              <a:rPr lang="es-US" sz="3600" dirty="0" err="1">
                <a:latin typeface="KG Primary Penmanship" panose="02000506000000020003" pitchFamily="2" charset="0"/>
                <a:cs typeface="Arial" panose="020B0604020202020204" pitchFamily="34" charset="0"/>
              </a:rPr>
              <a:t>students</a:t>
            </a:r>
            <a:r>
              <a:rPr lang="es-US" sz="3600" dirty="0" smtClean="0">
                <a:latin typeface="KG Primary Penmanship" panose="02000506000000020003" pitchFamily="2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s-US" sz="3600" dirty="0">
              <a:latin typeface="KG Primary Penmanship" panose="02000506000000020003" pitchFamily="2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US" sz="3600" dirty="0" err="1" smtClean="0">
                <a:latin typeface="KG Primary Penmanship" panose="02000506000000020003" pitchFamily="2" charset="0"/>
                <a:cs typeface="Century Gothic" panose="020B0604020202020204" pitchFamily="34" charset="0"/>
              </a:rPr>
              <a:t>Students</a:t>
            </a:r>
            <a:r>
              <a:rPr lang="es-US" sz="3600" dirty="0" smtClean="0">
                <a:latin typeface="KG Primary Penmanship" panose="02000506000000020003" pitchFamily="2" charset="0"/>
                <a:cs typeface="Century Gothic" panose="020B0604020202020204" pitchFamily="34" charset="0"/>
              </a:rPr>
              <a:t> </a:t>
            </a:r>
            <a:r>
              <a:rPr lang="es-US" sz="3600" dirty="0" err="1">
                <a:latin typeface="KG Primary Penmanship" panose="02000506000000020003" pitchFamily="2" charset="0"/>
                <a:cs typeface="Century Gothic" panose="020B0604020202020204" pitchFamily="34" charset="0"/>
              </a:rPr>
              <a:t>with</a:t>
            </a:r>
            <a:r>
              <a:rPr lang="es-US" sz="3600" dirty="0">
                <a:latin typeface="KG Primary Penmanship" panose="02000506000000020003" pitchFamily="2" charset="0"/>
                <a:cs typeface="Century Gothic" panose="020B0604020202020204" pitchFamily="34" charset="0"/>
              </a:rPr>
              <a:t> laptops </a:t>
            </a:r>
            <a:r>
              <a:rPr lang="es-US" sz="3600" dirty="0" err="1">
                <a:latin typeface="KG Primary Penmanship" panose="02000506000000020003" pitchFamily="2" charset="0"/>
                <a:cs typeface="Century Gothic" panose="020B0604020202020204" pitchFamily="34" charset="0"/>
              </a:rPr>
              <a:t>write</a:t>
            </a:r>
            <a:r>
              <a:rPr lang="es-US" sz="3600" dirty="0">
                <a:latin typeface="KG Primary Penmanship" panose="02000506000000020003" pitchFamily="2" charset="0"/>
                <a:cs typeface="Century Gothic" panose="020B0604020202020204" pitchFamily="34" charset="0"/>
              </a:rPr>
              <a:t> more </a:t>
            </a:r>
            <a:r>
              <a:rPr lang="es-US" sz="3600" dirty="0" err="1">
                <a:latin typeface="KG Primary Penmanship" panose="02000506000000020003" pitchFamily="2" charset="0"/>
                <a:cs typeface="Century Gothic" panose="020B0604020202020204" pitchFamily="34" charset="0"/>
              </a:rPr>
              <a:t>than</a:t>
            </a:r>
            <a:r>
              <a:rPr lang="es-US" sz="3600" dirty="0">
                <a:latin typeface="KG Primary Penmanship" panose="02000506000000020003" pitchFamily="2" charset="0"/>
                <a:cs typeface="Century Gothic" panose="020B0604020202020204" pitchFamily="34" charset="0"/>
              </a:rPr>
              <a:t> </a:t>
            </a:r>
            <a:r>
              <a:rPr lang="es-US" sz="3600" dirty="0" err="1">
                <a:latin typeface="KG Primary Penmanship" panose="02000506000000020003" pitchFamily="2" charset="0"/>
                <a:cs typeface="Century Gothic" panose="020B0604020202020204" pitchFamily="34" charset="0"/>
              </a:rPr>
              <a:t>average</a:t>
            </a:r>
            <a:r>
              <a:rPr lang="es-US" sz="3600" dirty="0">
                <a:latin typeface="KG Primary Penmanship" panose="02000506000000020003" pitchFamily="2" charset="0"/>
                <a:cs typeface="Century Gothic" panose="020B0604020202020204" pitchFamily="34" charset="0"/>
              </a:rPr>
              <a:t> </a:t>
            </a:r>
            <a:r>
              <a:rPr lang="es-US" sz="3600" dirty="0" err="1">
                <a:latin typeface="KG Primary Penmanship" panose="02000506000000020003" pitchFamily="2" charset="0"/>
                <a:cs typeface="Century Gothic" panose="020B0604020202020204" pitchFamily="34" charset="0"/>
              </a:rPr>
              <a:t>students</a:t>
            </a:r>
            <a:r>
              <a:rPr lang="es-US" sz="3600" dirty="0" smtClean="0">
                <a:latin typeface="KG Primary Penmanship" panose="02000506000000020003" pitchFamily="2" charset="0"/>
                <a:cs typeface="Century Gothic" panose="020B0604020202020204" pitchFamily="34" charset="0"/>
              </a:rPr>
              <a:t>.</a:t>
            </a:r>
          </a:p>
          <a:p>
            <a:pPr algn="l"/>
            <a:endParaRPr lang="es-US" sz="3600" dirty="0">
              <a:latin typeface="KG Primary Penmanship" panose="02000506000000020003" pitchFamily="2" charset="0"/>
              <a:cs typeface="Century Gothic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US" sz="3600" dirty="0" err="1">
                <a:latin typeface="KG Primary Penmanship" panose="02000506000000020003" pitchFamily="2" charset="0"/>
                <a:cs typeface="Century Gothic" panose="020B0604020202020204" pitchFamily="34" charset="0"/>
              </a:rPr>
              <a:t>The</a:t>
            </a:r>
            <a:r>
              <a:rPr lang="es-US" sz="3600" dirty="0">
                <a:latin typeface="KG Primary Penmanship" panose="02000506000000020003" pitchFamily="2" charset="0"/>
                <a:cs typeface="Century Gothic" panose="020B0604020202020204" pitchFamily="34" charset="0"/>
              </a:rPr>
              <a:t> </a:t>
            </a:r>
            <a:r>
              <a:rPr lang="es-US" sz="3600" dirty="0" err="1">
                <a:latin typeface="KG Primary Penmanship" panose="02000506000000020003" pitchFamily="2" charset="0"/>
                <a:cs typeface="Century Gothic" panose="020B0604020202020204" pitchFamily="34" charset="0"/>
              </a:rPr>
              <a:t>presence</a:t>
            </a:r>
            <a:r>
              <a:rPr lang="es-US" sz="3600" dirty="0">
                <a:latin typeface="KG Primary Penmanship" panose="02000506000000020003" pitchFamily="2" charset="0"/>
                <a:cs typeface="Century Gothic" panose="020B0604020202020204" pitchFamily="34" charset="0"/>
              </a:rPr>
              <a:t> of </a:t>
            </a:r>
            <a:r>
              <a:rPr lang="es-US" sz="3600" dirty="0" err="1">
                <a:latin typeface="KG Primary Penmanship" panose="02000506000000020003" pitchFamily="2" charset="0"/>
                <a:cs typeface="Century Gothic" panose="020B0604020202020204" pitchFamily="34" charset="0"/>
              </a:rPr>
              <a:t>computers</a:t>
            </a:r>
            <a:r>
              <a:rPr lang="es-US" sz="3600" dirty="0">
                <a:latin typeface="KG Primary Penmanship" panose="02000506000000020003" pitchFamily="2" charset="0"/>
                <a:cs typeface="Century Gothic" panose="020B0604020202020204" pitchFamily="34" charset="0"/>
              </a:rPr>
              <a:t> </a:t>
            </a:r>
            <a:r>
              <a:rPr lang="es-US" sz="3600" dirty="0" err="1">
                <a:latin typeface="KG Primary Penmanship" panose="02000506000000020003" pitchFamily="2" charset="0"/>
                <a:cs typeface="Century Gothic" panose="020B0604020202020204" pitchFamily="34" charset="0"/>
              </a:rPr>
              <a:t>clearly</a:t>
            </a:r>
            <a:r>
              <a:rPr lang="es-US" sz="3600" dirty="0">
                <a:latin typeface="KG Primary Penmanship" panose="02000506000000020003" pitchFamily="2" charset="0"/>
                <a:cs typeface="Century Gothic" panose="020B0604020202020204" pitchFamily="34" charset="0"/>
              </a:rPr>
              <a:t> </a:t>
            </a:r>
            <a:r>
              <a:rPr lang="es-US" sz="3600" dirty="0" err="1">
                <a:latin typeface="KG Primary Penmanship" panose="02000506000000020003" pitchFamily="2" charset="0"/>
                <a:cs typeface="Century Gothic" panose="020B0604020202020204" pitchFamily="34" charset="0"/>
              </a:rPr>
              <a:t>affects</a:t>
            </a:r>
            <a:r>
              <a:rPr lang="es-US" sz="3600" dirty="0">
                <a:latin typeface="KG Primary Penmanship" panose="02000506000000020003" pitchFamily="2" charset="0"/>
                <a:cs typeface="Century Gothic" panose="020B0604020202020204" pitchFamily="34" charset="0"/>
              </a:rPr>
              <a:t> </a:t>
            </a:r>
            <a:r>
              <a:rPr lang="es-US" sz="3600" dirty="0" err="1">
                <a:latin typeface="KG Primary Penmanship" panose="02000506000000020003" pitchFamily="2" charset="0"/>
                <a:cs typeface="Century Gothic" panose="020B0604020202020204" pitchFamily="34" charset="0"/>
              </a:rPr>
              <a:t>the</a:t>
            </a:r>
            <a:r>
              <a:rPr lang="es-US" sz="3600" dirty="0">
                <a:latin typeface="KG Primary Penmanship" panose="02000506000000020003" pitchFamily="2" charset="0"/>
                <a:cs typeface="Century Gothic" panose="020B0604020202020204" pitchFamily="34" charset="0"/>
              </a:rPr>
              <a:t> </a:t>
            </a:r>
            <a:r>
              <a:rPr lang="es-US" sz="3600" dirty="0" err="1">
                <a:latin typeface="KG Primary Penmanship" panose="02000506000000020003" pitchFamily="2" charset="0"/>
                <a:cs typeface="Century Gothic" panose="020B0604020202020204" pitchFamily="34" charset="0"/>
              </a:rPr>
              <a:t>teacher-student</a:t>
            </a:r>
            <a:r>
              <a:rPr lang="es-US" sz="3600" dirty="0">
                <a:latin typeface="KG Primary Penmanship" panose="02000506000000020003" pitchFamily="2" charset="0"/>
                <a:cs typeface="Century Gothic" panose="020B0604020202020204" pitchFamily="34" charset="0"/>
              </a:rPr>
              <a:t> </a:t>
            </a:r>
            <a:r>
              <a:rPr lang="es-US" sz="3600" dirty="0" err="1">
                <a:latin typeface="KG Primary Penmanship" panose="02000506000000020003" pitchFamily="2" charset="0"/>
                <a:cs typeface="Century Gothic" panose="020B0604020202020204" pitchFamily="34" charset="0"/>
              </a:rPr>
              <a:t>relationship</a:t>
            </a:r>
            <a:r>
              <a:rPr lang="es-US" sz="3600" dirty="0" smtClean="0">
                <a:latin typeface="KG Primary Penmanship" panose="02000506000000020003" pitchFamily="2" charset="0"/>
                <a:cs typeface="Century Gothic" panose="020B0604020202020204" pitchFamily="34" charset="0"/>
              </a:rPr>
              <a:t>. </a:t>
            </a:r>
          </a:p>
          <a:p>
            <a:pPr algn="l"/>
            <a:r>
              <a:rPr lang="es-US" sz="3600" b="1" dirty="0" smtClean="0">
                <a:latin typeface="KG Primary Penmanship" panose="02000506000000020003" pitchFamily="2" charset="0"/>
                <a:cs typeface="Century Gothic" panose="020B0604020202020204" pitchFamily="34" charset="0"/>
              </a:rPr>
              <a:t>(</a:t>
            </a:r>
            <a:r>
              <a:rPr lang="es-US" sz="3600" b="1" dirty="0" err="1" smtClean="0">
                <a:latin typeface="KG Primary Penmanship" panose="02000506000000020003" pitchFamily="2" charset="0"/>
                <a:cs typeface="Century Gothic" panose="020B0604020202020204" pitchFamily="34" charset="0"/>
              </a:rPr>
              <a:t>Karsenti</a:t>
            </a:r>
            <a:r>
              <a:rPr lang="es-US" sz="3600" b="1" dirty="0" smtClean="0">
                <a:latin typeface="KG Primary Penmanship" panose="02000506000000020003" pitchFamily="2" charset="0"/>
                <a:cs typeface="Century Gothic" panose="020B0604020202020204" pitchFamily="34" charset="0"/>
              </a:rPr>
              <a:t>, 2013)</a:t>
            </a:r>
          </a:p>
          <a:p>
            <a:pPr algn="l"/>
            <a:endParaRPr lang="es-US" sz="2400" dirty="0">
              <a:latin typeface="KG Primary Penmanship" panose="02000506000000020003" pitchFamily="2" charset="0"/>
              <a:cs typeface="Century Gothic" panose="020B0604020202020204" pitchFamily="34" charset="0"/>
            </a:endParaRPr>
          </a:p>
          <a:p>
            <a:pPr algn="l"/>
            <a:endParaRPr lang="es-US" sz="1200" dirty="0">
              <a:latin typeface="Century Gothic" panose="020B0604020202020204" pitchFamily="34" charset="0"/>
              <a:cs typeface="Century Gothic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3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55343" y="-2140775"/>
            <a:ext cx="6289513" cy="110898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57" y="1174058"/>
            <a:ext cx="4306956" cy="44715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118796" y="6858000"/>
            <a:ext cx="3842687" cy="149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GT" dirty="0"/>
          </a:p>
        </p:txBody>
      </p:sp>
      <p:pic>
        <p:nvPicPr>
          <p:cNvPr id="1028" name="Picture 4" descr="http://www.trbimg.com/img-52b0bbdd/turbine/chi-ugc-relatedphoto-schaumburg-park-district-advances-preschool-c-2013-12-17/650/650x36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40" y="1174059"/>
            <a:ext cx="4583850" cy="44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35647" y="-2153654"/>
            <a:ext cx="6289513" cy="1108985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30772" y="3843130"/>
            <a:ext cx="11360010" cy="4678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GT" dirty="0"/>
          </a:p>
        </p:txBody>
      </p:sp>
      <p:pic>
        <p:nvPicPr>
          <p:cNvPr id="2052" name="Picture 4" descr="http://macaronikid.com/media/town/danbury/article-303329-1339043854.6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755374"/>
            <a:ext cx="4333461" cy="498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91" y="755374"/>
            <a:ext cx="4717774" cy="498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14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35647" y="-2153654"/>
            <a:ext cx="6289513" cy="11089853"/>
          </a:xfrm>
          <a:prstGeom prst="rect">
            <a:avLst/>
          </a:prstGeom>
        </p:spPr>
      </p:pic>
      <p:pic>
        <p:nvPicPr>
          <p:cNvPr id="6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21" y="954937"/>
            <a:ext cx="7364546" cy="485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35647" y="-2153654"/>
            <a:ext cx="6289513" cy="110898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44096" y="522198"/>
            <a:ext cx="310380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GT" sz="7200" dirty="0" smtClean="0">
                <a:solidFill>
                  <a:srgbClr val="00B0F0"/>
                </a:solidFill>
                <a:latin typeface="Showcard Gothic" panose="04020904020102020604" pitchFamily="82" charset="0"/>
              </a:rPr>
              <a:t>video</a:t>
            </a:r>
            <a:endParaRPr lang="es-GT" sz="7200" dirty="0">
              <a:solidFill>
                <a:srgbClr val="00B0F0"/>
              </a:solidFill>
              <a:latin typeface="Showcard Gothic" panose="040209040201020206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6142" y="1861457"/>
            <a:ext cx="876844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GT" sz="4000" dirty="0" smtClean="0">
              <a:latin typeface="KG Primary Penmanship" pitchFamily="2" charset="0"/>
              <a:hlinkClick r:id="rId3"/>
            </a:endParaRPr>
          </a:p>
          <a:p>
            <a:r>
              <a:rPr lang="es-GT" sz="4000" dirty="0" smtClean="0">
                <a:latin typeface="KG Primary Penmanship" pitchFamily="2" charset="0"/>
                <a:hlinkClick r:id="rId3"/>
              </a:rPr>
              <a:t>https</a:t>
            </a:r>
            <a:r>
              <a:rPr lang="es-GT" sz="4000" dirty="0">
                <a:latin typeface="KG Primary Penmanship" pitchFamily="2" charset="0"/>
                <a:hlinkClick r:id="rId3"/>
              </a:rPr>
              <a:t>://</a:t>
            </a:r>
            <a:r>
              <a:rPr lang="es-GT" sz="4000" dirty="0" smtClean="0">
                <a:latin typeface="KG Primary Penmanship" pitchFamily="2" charset="0"/>
                <a:hlinkClick r:id="rId3"/>
              </a:rPr>
              <a:t>www.youtube.com/watch?v=IzSNdxsfk0Q</a:t>
            </a:r>
            <a:endParaRPr lang="es-GT" sz="4000" dirty="0" smtClean="0">
              <a:latin typeface="KG Primary Penmanship" pitchFamily="2" charset="0"/>
            </a:endParaRPr>
          </a:p>
          <a:p>
            <a:endParaRPr lang="es-GT" dirty="0"/>
          </a:p>
        </p:txBody>
      </p:sp>
      <p:sp>
        <p:nvSpPr>
          <p:cNvPr id="8" name="Rectangle 7"/>
          <p:cNvSpPr/>
          <p:nvPr/>
        </p:nvSpPr>
        <p:spPr>
          <a:xfrm>
            <a:off x="1796142" y="1949091"/>
            <a:ext cx="2190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4000" dirty="0" smtClean="0">
                <a:latin typeface="KG Primary Penmanship" pitchFamily="2" charset="0"/>
              </a:rPr>
              <a:t>Eric </a:t>
            </a:r>
            <a:r>
              <a:rPr lang="es-GT" sz="4000" dirty="0" err="1" smtClean="0">
                <a:latin typeface="KG Primary Penmanship" pitchFamily="2" charset="0"/>
              </a:rPr>
              <a:t>Crouch</a:t>
            </a:r>
            <a:endParaRPr lang="es-GT" sz="4000" dirty="0"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47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71</Words>
  <Application>Microsoft Office PowerPoint</Application>
  <PresentationFormat>Custom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Gaby García Escobar</dc:creator>
  <cp:lastModifiedBy>Sabrina</cp:lastModifiedBy>
  <cp:revision>12</cp:revision>
  <dcterms:created xsi:type="dcterms:W3CDTF">2016-01-20T01:54:55Z</dcterms:created>
  <dcterms:modified xsi:type="dcterms:W3CDTF">2016-01-22T02:07:16Z</dcterms:modified>
</cp:coreProperties>
</file>