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55" autoAdjust="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C208-695C-46E6-A383-5EAFE28E7A5C}" type="datetimeFigureOut">
              <a:rPr lang="es-GT" smtClean="0"/>
              <a:t>07/02/2016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D8B6-976C-4B58-ABE5-489206AB15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6206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C208-695C-46E6-A383-5EAFE28E7A5C}" type="datetimeFigureOut">
              <a:rPr lang="es-GT" smtClean="0"/>
              <a:t>07/02/2016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D8B6-976C-4B58-ABE5-489206AB15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8879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C208-695C-46E6-A383-5EAFE28E7A5C}" type="datetimeFigureOut">
              <a:rPr lang="es-GT" smtClean="0"/>
              <a:t>07/02/2016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D8B6-976C-4B58-ABE5-489206AB15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7354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C208-695C-46E6-A383-5EAFE28E7A5C}" type="datetimeFigureOut">
              <a:rPr lang="es-GT" smtClean="0"/>
              <a:t>07/02/2016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D8B6-976C-4B58-ABE5-489206AB15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1053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C208-695C-46E6-A383-5EAFE28E7A5C}" type="datetimeFigureOut">
              <a:rPr lang="es-GT" smtClean="0"/>
              <a:t>07/02/2016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D8B6-976C-4B58-ABE5-489206AB15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1317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C208-695C-46E6-A383-5EAFE28E7A5C}" type="datetimeFigureOut">
              <a:rPr lang="es-GT" smtClean="0"/>
              <a:t>07/02/2016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D8B6-976C-4B58-ABE5-489206AB15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154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C208-695C-46E6-A383-5EAFE28E7A5C}" type="datetimeFigureOut">
              <a:rPr lang="es-GT" smtClean="0"/>
              <a:t>07/02/2016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D8B6-976C-4B58-ABE5-489206AB15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1832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C208-695C-46E6-A383-5EAFE28E7A5C}" type="datetimeFigureOut">
              <a:rPr lang="es-GT" smtClean="0"/>
              <a:t>07/02/2016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D8B6-976C-4B58-ABE5-489206AB15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2636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C208-695C-46E6-A383-5EAFE28E7A5C}" type="datetimeFigureOut">
              <a:rPr lang="es-GT" smtClean="0"/>
              <a:t>07/02/2016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D8B6-976C-4B58-ABE5-489206AB15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5195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C208-695C-46E6-A383-5EAFE28E7A5C}" type="datetimeFigureOut">
              <a:rPr lang="es-GT" smtClean="0"/>
              <a:t>07/02/2016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D8B6-976C-4B58-ABE5-489206AB15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92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C208-695C-46E6-A383-5EAFE28E7A5C}" type="datetimeFigureOut">
              <a:rPr lang="es-GT" smtClean="0"/>
              <a:t>07/02/2016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D8B6-976C-4B58-ABE5-489206AB15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665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C208-695C-46E6-A383-5EAFE28E7A5C}" type="datetimeFigureOut">
              <a:rPr lang="es-GT" smtClean="0"/>
              <a:t>07/02/2016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1D8B6-976C-4B58-ABE5-489206AB15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168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l_ppO5zKAI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1" y="-2667001"/>
            <a:ext cx="6858000" cy="1219200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21140" y="-27959"/>
            <a:ext cx="10795379" cy="3662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GT" sz="8800" dirty="0" smtClean="0">
                <a:latin typeface="Showcard Gothic" panose="04020904020102020604" pitchFamily="82" charset="0"/>
              </a:rPr>
              <a:t>Desuggestopedia Method</a:t>
            </a:r>
          </a:p>
          <a:p>
            <a:pPr algn="ctr"/>
            <a:r>
              <a:rPr lang="es-GT" sz="2800" dirty="0" smtClean="0">
                <a:latin typeface="Lucida Handwriting" panose="03010101010101010101" pitchFamily="66" charset="0"/>
              </a:rPr>
              <a:t>“Learning is matter of attitude not aptitude”</a:t>
            </a:r>
          </a:p>
          <a:p>
            <a:pPr algn="ctr"/>
            <a:r>
              <a:rPr lang="es-GT" sz="2800" dirty="0" smtClean="0">
                <a:latin typeface="Comic Sans MS" panose="030F0702030302020204" pitchFamily="66" charset="0"/>
              </a:rPr>
              <a:t>Georgi Lozanov</a:t>
            </a:r>
            <a:endParaRPr lang="es-GT" sz="2800" dirty="0">
              <a:latin typeface="Comic Sans MS" panose="030F0702030302020204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9455">
            <a:off x="426099" y="3654624"/>
            <a:ext cx="2802343" cy="294540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043119" y="5068038"/>
            <a:ext cx="3744000" cy="1224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GT" sz="2400" dirty="0" smtClean="0">
                <a:latin typeface="Comic Sans MS" panose="030F0702030302020204" pitchFamily="66" charset="0"/>
              </a:rPr>
              <a:t>María Olga Alfaro #1</a:t>
            </a:r>
          </a:p>
          <a:p>
            <a:r>
              <a:rPr lang="es-GT" sz="2400" dirty="0" smtClean="0">
                <a:latin typeface="Comic Sans MS" panose="030F0702030302020204" pitchFamily="66" charset="0"/>
              </a:rPr>
              <a:t>Gabriela García #5</a:t>
            </a:r>
          </a:p>
          <a:p>
            <a:r>
              <a:rPr lang="es-GT" sz="2400" dirty="0" smtClean="0">
                <a:latin typeface="Comic Sans MS" panose="030F0702030302020204" pitchFamily="66" charset="0"/>
              </a:rPr>
              <a:t>11th Preschool Teaching</a:t>
            </a:r>
          </a:p>
          <a:p>
            <a:endParaRPr lang="es-GT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0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3051" y="-2344927"/>
            <a:ext cx="6585898" cy="1170977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97457" y="2496430"/>
            <a:ext cx="8270543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</a:rPr>
              <a:t>The classroom is bright and colorful.</a:t>
            </a:r>
          </a:p>
          <a:p>
            <a:endParaRPr lang="en-US" sz="28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800" dirty="0" smtClean="0">
                <a:latin typeface="Comic Sans MS" panose="030F0702030302020204" pitchFamily="66" charset="0"/>
              </a:rPr>
              <a:t>The teacher speaks confidently.</a:t>
            </a:r>
          </a:p>
          <a:p>
            <a:endParaRPr lang="es-GT" sz="28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</a:rPr>
              <a:t>The students introduce themselves to the teacher.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sz="2800" dirty="0"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07673" y="1158715"/>
            <a:ext cx="6470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4800" dirty="0" err="1" smtClean="0">
                <a:latin typeface="Showcard Gothic" panose="04020904020102020604" pitchFamily="82" charset="0"/>
              </a:rPr>
              <a:t>CHaracteristics</a:t>
            </a:r>
            <a:endParaRPr lang="es-GT" sz="4800" dirty="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4143" y="-2483894"/>
            <a:ext cx="6605517" cy="1179166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73624" y="753460"/>
            <a:ext cx="959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 </a:t>
            </a:r>
            <a:endParaRPr lang="es-GT" sz="3200" dirty="0"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19745" y="1012648"/>
            <a:ext cx="7897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howcard Gothic" panose="04020904020102020604" pitchFamily="82" charset="0"/>
                <a:cs typeface="Shonar Bangla" panose="020B0502040204020203" pitchFamily="34" charset="0"/>
              </a:rPr>
              <a:t>How to apply </a:t>
            </a:r>
            <a:r>
              <a:rPr lang="en-US" sz="3200" dirty="0" err="1" smtClean="0">
                <a:latin typeface="Showcard Gothic" panose="04020904020102020604" pitchFamily="82" charset="0"/>
                <a:cs typeface="Shonar Bangla" panose="020B0502040204020203" pitchFamily="34" charset="0"/>
              </a:rPr>
              <a:t>desuggestopedia</a:t>
            </a:r>
            <a:r>
              <a:rPr lang="en-US" sz="3200" dirty="0" smtClean="0">
                <a:latin typeface="Showcard Gothic" panose="04020904020102020604" pitchFamily="82" charset="0"/>
                <a:cs typeface="Shonar Bangla" panose="020B0502040204020203" pitchFamily="34" charset="0"/>
              </a:rPr>
              <a:t> in               		your classroom </a:t>
            </a:r>
            <a:endParaRPr lang="es-GT" sz="3200" dirty="0">
              <a:latin typeface="Showcard Gothic" panose="04020904020102020604" pitchFamily="82" charset="0"/>
              <a:cs typeface="Shonar Bangla" panose="020B05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216727" y="2632800"/>
            <a:ext cx="813261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800" dirty="0" err="1" smtClean="0">
                <a:latin typeface="Comic Sans MS" panose="030F0702030302020204" pitchFamily="66" charset="0"/>
              </a:rPr>
              <a:t>You</a:t>
            </a:r>
            <a:r>
              <a:rPr lang="es-GT" sz="2800" dirty="0" smtClean="0">
                <a:latin typeface="Comic Sans MS" panose="030F0702030302020204" pitchFamily="66" charset="0"/>
              </a:rPr>
              <a:t> </a:t>
            </a:r>
            <a:r>
              <a:rPr lang="es-GT" sz="2800" dirty="0" err="1" smtClean="0">
                <a:latin typeface="Comic Sans MS" panose="030F0702030302020204" pitchFamily="66" charset="0"/>
              </a:rPr>
              <a:t>need</a:t>
            </a:r>
            <a:r>
              <a:rPr lang="es-GT" sz="2800" dirty="0" smtClean="0">
                <a:latin typeface="Comic Sans MS" panose="030F0702030302020204" pitchFamily="66" charset="0"/>
              </a:rPr>
              <a:t> a </a:t>
            </a:r>
            <a:r>
              <a:rPr lang="es-GT" sz="2800" dirty="0" err="1" smtClean="0">
                <a:latin typeface="Comic Sans MS" panose="030F0702030302020204" pitchFamily="66" charset="0"/>
              </a:rPr>
              <a:t>background</a:t>
            </a:r>
            <a:r>
              <a:rPr lang="es-GT" sz="2800" dirty="0" smtClean="0">
                <a:latin typeface="Comic Sans MS" panose="030F0702030302020204" pitchFamily="66" charset="0"/>
              </a:rPr>
              <a:t> </a:t>
            </a:r>
            <a:r>
              <a:rPr lang="es-GT" sz="2800" dirty="0" err="1" smtClean="0">
                <a:latin typeface="Comic Sans MS" panose="030F0702030302020204" pitchFamily="66" charset="0"/>
              </a:rPr>
              <a:t>music</a:t>
            </a:r>
            <a:r>
              <a:rPr lang="es-GT" sz="2800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800" dirty="0" err="1" smtClean="0">
                <a:latin typeface="Comic Sans MS" panose="030F0702030302020204" pitchFamily="66" charset="0"/>
              </a:rPr>
              <a:t>Let</a:t>
            </a:r>
            <a:r>
              <a:rPr lang="es-GT" sz="2800" dirty="0" smtClean="0">
                <a:latin typeface="Comic Sans MS" panose="030F0702030302020204" pitchFamily="66" charset="0"/>
              </a:rPr>
              <a:t> </a:t>
            </a:r>
            <a:r>
              <a:rPr lang="es-GT" sz="2800" dirty="0" err="1" smtClean="0">
                <a:latin typeface="Comic Sans MS" panose="030F0702030302020204" pitchFamily="66" charset="0"/>
              </a:rPr>
              <a:t>your</a:t>
            </a:r>
            <a:r>
              <a:rPr lang="es-GT" sz="2800" dirty="0" smtClean="0">
                <a:latin typeface="Comic Sans MS" panose="030F0702030302020204" pitchFamily="66" charset="0"/>
              </a:rPr>
              <a:t> </a:t>
            </a:r>
            <a:r>
              <a:rPr lang="es-GT" sz="2800" dirty="0" err="1" smtClean="0">
                <a:latin typeface="Comic Sans MS" panose="030F0702030302020204" pitchFamily="66" charset="0"/>
              </a:rPr>
              <a:t>students</a:t>
            </a:r>
            <a:r>
              <a:rPr lang="es-GT" sz="2800" dirty="0" smtClean="0">
                <a:latin typeface="Comic Sans MS" panose="030F0702030302020204" pitchFamily="66" charset="0"/>
              </a:rPr>
              <a:t> </a:t>
            </a:r>
            <a:r>
              <a:rPr lang="es-GT" sz="2800" dirty="0" err="1" smtClean="0">
                <a:latin typeface="Comic Sans MS" panose="030F0702030302020204" pitchFamily="66" charset="0"/>
              </a:rPr>
              <a:t>feel</a:t>
            </a:r>
            <a:r>
              <a:rPr lang="es-GT" sz="2800" dirty="0" smtClean="0">
                <a:latin typeface="Comic Sans MS" panose="030F0702030302020204" pitchFamily="66" charset="0"/>
              </a:rPr>
              <a:t> </a:t>
            </a:r>
            <a:r>
              <a:rPr lang="es-GT" sz="2800" dirty="0" err="1" smtClean="0">
                <a:latin typeface="Comic Sans MS" panose="030F0702030302020204" pitchFamily="66" charset="0"/>
              </a:rPr>
              <a:t>comfortable</a:t>
            </a:r>
            <a:r>
              <a:rPr lang="es-GT" sz="2800" dirty="0" smtClean="0">
                <a:latin typeface="Comic Sans MS" panose="030F0702030302020204" pitchFamily="66" charset="0"/>
              </a:rPr>
              <a:t> and </a:t>
            </a:r>
            <a:r>
              <a:rPr lang="es-GT" sz="2800" dirty="0" err="1" smtClean="0">
                <a:latin typeface="Comic Sans MS" panose="030F0702030302020204" pitchFamily="66" charset="0"/>
              </a:rPr>
              <a:t>relaxed</a:t>
            </a:r>
            <a:r>
              <a:rPr lang="es-GT" sz="2800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800" dirty="0" err="1" smtClean="0">
                <a:latin typeface="Comic Sans MS" panose="030F0702030302020204" pitchFamily="66" charset="0"/>
              </a:rPr>
              <a:t>Present</a:t>
            </a:r>
            <a:r>
              <a:rPr lang="es-GT" sz="2800" dirty="0" smtClean="0">
                <a:latin typeface="Comic Sans MS" panose="030F0702030302020204" pitchFamily="66" charset="0"/>
              </a:rPr>
              <a:t> </a:t>
            </a:r>
            <a:r>
              <a:rPr lang="es-GT" sz="2800" dirty="0" err="1" smtClean="0">
                <a:latin typeface="Comic Sans MS" panose="030F0702030302020204" pitchFamily="66" charset="0"/>
              </a:rPr>
              <a:t>some</a:t>
            </a:r>
            <a:r>
              <a:rPr lang="es-GT" sz="2800" dirty="0" smtClean="0">
                <a:latin typeface="Comic Sans MS" panose="030F0702030302020204" pitchFamily="66" charset="0"/>
              </a:rPr>
              <a:t> </a:t>
            </a:r>
            <a:r>
              <a:rPr lang="es-GT" sz="2800" dirty="0" err="1" smtClean="0">
                <a:latin typeface="Comic Sans MS" panose="030F0702030302020204" pitchFamily="66" charset="0"/>
              </a:rPr>
              <a:t>stories</a:t>
            </a:r>
            <a:r>
              <a:rPr lang="es-GT" sz="2800" dirty="0" smtClean="0">
                <a:latin typeface="Comic Sans MS" panose="030F0702030302020204" pitchFamily="66" charset="0"/>
              </a:rPr>
              <a:t> to </a:t>
            </a:r>
            <a:r>
              <a:rPr lang="es-GT" sz="2800" dirty="0" err="1" smtClean="0">
                <a:latin typeface="Comic Sans MS" panose="030F0702030302020204" pitchFamily="66" charset="0"/>
              </a:rPr>
              <a:t>the</a:t>
            </a:r>
            <a:r>
              <a:rPr lang="es-GT" sz="2800" dirty="0" smtClean="0">
                <a:latin typeface="Comic Sans MS" panose="030F0702030302020204" pitchFamily="66" charset="0"/>
              </a:rPr>
              <a:t> </a:t>
            </a:r>
            <a:r>
              <a:rPr lang="es-GT" sz="2800" smtClean="0">
                <a:latin typeface="Comic Sans MS" panose="030F0702030302020204" pitchFamily="66" charset="0"/>
              </a:rPr>
              <a:t>students </a:t>
            </a:r>
            <a:r>
              <a:rPr lang="es-GT" sz="2800" dirty="0" err="1">
                <a:latin typeface="Comic Sans MS" panose="030F0702030302020204" pitchFamily="66" charset="0"/>
              </a:rPr>
              <a:t>b</a:t>
            </a:r>
            <a:r>
              <a:rPr lang="es-GT" sz="2800" dirty="0" err="1" smtClean="0">
                <a:latin typeface="Comic Sans MS" panose="030F0702030302020204" pitchFamily="66" charset="0"/>
              </a:rPr>
              <a:t>ecause</a:t>
            </a:r>
            <a:r>
              <a:rPr lang="es-GT" sz="2800" dirty="0" smtClean="0">
                <a:latin typeface="Comic Sans MS" panose="030F0702030302020204" pitchFamily="66" charset="0"/>
              </a:rPr>
              <a:t> </a:t>
            </a:r>
            <a:r>
              <a:rPr lang="es-GT" sz="2800" dirty="0" err="1" smtClean="0">
                <a:latin typeface="Comic Sans MS" panose="030F0702030302020204" pitchFamily="66" charset="0"/>
              </a:rPr>
              <a:t>it</a:t>
            </a:r>
            <a:r>
              <a:rPr lang="es-GT" sz="2800" dirty="0" smtClean="0">
                <a:latin typeface="Comic Sans MS" panose="030F0702030302020204" pitchFamily="66" charset="0"/>
              </a:rPr>
              <a:t> can be use as a </a:t>
            </a:r>
            <a:r>
              <a:rPr lang="es-GT" sz="2800" dirty="0" err="1" smtClean="0">
                <a:latin typeface="Comic Sans MS" panose="030F0702030302020204" pitchFamily="66" charset="0"/>
              </a:rPr>
              <a:t>way</a:t>
            </a:r>
            <a:r>
              <a:rPr lang="es-GT" sz="2800" dirty="0" smtClean="0">
                <a:latin typeface="Comic Sans MS" panose="030F0702030302020204" pitchFamily="66" charset="0"/>
              </a:rPr>
              <a:t> of </a:t>
            </a:r>
            <a:r>
              <a:rPr lang="es-GT" sz="2800" dirty="0" err="1" smtClean="0">
                <a:latin typeface="Comic Sans MS" panose="030F0702030302020204" pitchFamily="66" charset="0"/>
              </a:rPr>
              <a:t>correcting</a:t>
            </a:r>
            <a:r>
              <a:rPr lang="es-GT" sz="2800" dirty="0" smtClean="0">
                <a:latin typeface="Comic Sans MS" panose="030F0702030302020204" pitchFamily="66" charset="0"/>
              </a:rPr>
              <a:t> </a:t>
            </a:r>
            <a:r>
              <a:rPr lang="es-GT" sz="2800" dirty="0" err="1" smtClean="0">
                <a:latin typeface="Comic Sans MS" panose="030F0702030302020204" pitchFamily="66" charset="0"/>
              </a:rPr>
              <a:t>mistakes</a:t>
            </a:r>
            <a:r>
              <a:rPr lang="es-GT" sz="2800" dirty="0">
                <a:latin typeface="Comic Sans MS" panose="030F0702030302020204" pitchFamily="66" charset="0"/>
              </a:rPr>
              <a:t> </a:t>
            </a:r>
            <a:r>
              <a:rPr lang="es-GT" sz="2800" dirty="0" smtClean="0">
                <a:latin typeface="Comic Sans MS" panose="030F0702030302020204" pitchFamily="66" charset="0"/>
              </a:rPr>
              <a:t>and </a:t>
            </a:r>
            <a:r>
              <a:rPr lang="es-GT" sz="2800" dirty="0" err="1" smtClean="0">
                <a:latin typeface="Comic Sans MS" panose="030F0702030302020204" pitchFamily="66" charset="0"/>
              </a:rPr>
              <a:t>practice</a:t>
            </a:r>
            <a:r>
              <a:rPr lang="es-GT" sz="2800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800" dirty="0" err="1" smtClean="0">
                <a:latin typeface="Comic Sans MS" panose="030F0702030302020204" pitchFamily="66" charset="0"/>
              </a:rPr>
              <a:t>Grammar</a:t>
            </a:r>
            <a:r>
              <a:rPr lang="es-GT" sz="2800" dirty="0" smtClean="0">
                <a:latin typeface="Comic Sans MS" panose="030F0702030302020204" pitchFamily="66" charset="0"/>
              </a:rPr>
              <a:t> </a:t>
            </a:r>
            <a:r>
              <a:rPr lang="es-GT" sz="2800" dirty="0" err="1" smtClean="0">
                <a:latin typeface="Comic Sans MS" panose="030F0702030302020204" pitchFamily="66" charset="0"/>
              </a:rPr>
              <a:t>flashcards</a:t>
            </a:r>
            <a:r>
              <a:rPr lang="es-GT" sz="2800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dirty="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3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2191" y="-2446788"/>
            <a:ext cx="6585898" cy="117097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92" y="1122363"/>
            <a:ext cx="6373505" cy="45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8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6" y="95534"/>
            <a:ext cx="11796782" cy="66025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07" y="1151629"/>
            <a:ext cx="6297400" cy="449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6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59" y="95534"/>
            <a:ext cx="11711431" cy="658425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039737" y="662338"/>
            <a:ext cx="620973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9600" dirty="0" smtClean="0">
                <a:latin typeface="Showcard Gothic" panose="04020904020102020604" pitchFamily="82" charset="0"/>
              </a:rPr>
              <a:t>Video</a:t>
            </a:r>
          </a:p>
          <a:p>
            <a:r>
              <a:rPr lang="es-GT" sz="2800" dirty="0" smtClean="0">
                <a:latin typeface="Comic Sans MS" panose="030F0702030302020204" pitchFamily="66" charset="0"/>
              </a:rPr>
              <a:t>    By</a:t>
            </a:r>
            <a:r>
              <a:rPr lang="es-GT" sz="2800" dirty="0">
                <a:latin typeface="Comic Sans MS" panose="030F0702030302020204" pitchFamily="66" charset="0"/>
              </a:rPr>
              <a:t>: Marco Brazil</a:t>
            </a:r>
          </a:p>
          <a:p>
            <a:endParaRPr lang="es-GT" sz="1100" dirty="0">
              <a:latin typeface="Showcard Gothic" panose="04020904020102020604" pitchFamily="8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07224" y="3138985"/>
            <a:ext cx="6523630" cy="120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GT" dirty="0"/>
          </a:p>
        </p:txBody>
      </p:sp>
      <p:sp>
        <p:nvSpPr>
          <p:cNvPr id="7" name="CuadroTexto 6"/>
          <p:cNvSpPr txBox="1"/>
          <p:nvPr/>
        </p:nvSpPr>
        <p:spPr>
          <a:xfrm>
            <a:off x="2485544" y="3324157"/>
            <a:ext cx="850255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dirty="0" smtClean="0">
                <a:hlinkClick r:id="rId3"/>
              </a:rPr>
              <a:t>https</a:t>
            </a:r>
            <a:r>
              <a:rPr lang="es-GT" sz="2800" dirty="0">
                <a:hlinkClick r:id="rId3"/>
              </a:rPr>
              <a:t>://</a:t>
            </a:r>
            <a:r>
              <a:rPr lang="es-GT" sz="2800" dirty="0" smtClean="0">
                <a:hlinkClick r:id="rId3"/>
              </a:rPr>
              <a:t>www.youtube.com/watch?v=zl_ppO5zKAI</a:t>
            </a:r>
            <a:endParaRPr lang="es-GT" sz="2800" dirty="0" smtClean="0"/>
          </a:p>
          <a:p>
            <a:endParaRPr lang="es-GT" sz="2800" dirty="0"/>
          </a:p>
          <a:p>
            <a:endParaRPr lang="es-GT" sz="2800" dirty="0" smtClean="0">
              <a:latin typeface="Comic Sans MS" panose="030F0702030302020204" pitchFamily="66" charset="0"/>
            </a:endParaRPr>
          </a:p>
          <a:p>
            <a:endParaRPr lang="es-GT" sz="2800" dirty="0" smtClean="0"/>
          </a:p>
          <a:p>
            <a:endParaRPr lang="es-GT" dirty="0" smtClean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107815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98</Words>
  <Application>Microsoft Office PowerPoint</Application>
  <PresentationFormat>Panorámica</PresentationFormat>
  <Paragraphs>29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Lucida Handwriting</vt:lpstr>
      <vt:lpstr>Shonar Bangla</vt:lpstr>
      <vt:lpstr>Showcard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Gaby García Escobar</dc:creator>
  <cp:lastModifiedBy>Gaby García Escobar</cp:lastModifiedBy>
  <cp:revision>15</cp:revision>
  <dcterms:created xsi:type="dcterms:W3CDTF">2016-02-04T22:40:25Z</dcterms:created>
  <dcterms:modified xsi:type="dcterms:W3CDTF">2016-02-07T22:29:38Z</dcterms:modified>
</cp:coreProperties>
</file>