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Classroom Management</a:t>
          </a:r>
          <a:endParaRPr lang="es-GT" sz="2800" b="1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pPr algn="ctr"/>
          <a:endParaRPr lang="es-GT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8AE96DDE-7A32-49A1-B19F-277FD5387F1D}" type="presOf" srcId="{6E187D91-5EC7-4FDE-BFCC-07971475BD66}" destId="{F7221F4A-95CA-4C2A-B307-95AB110F0A19}" srcOrd="0" destOrd="0" presId="urn:microsoft.com/office/officeart/2005/8/layout/hierarchy2"/>
    <dgm:cxn modelId="{DC82D8AD-46DC-4A48-A569-DB759784A611}" type="presOf" srcId="{299FE910-07D0-4D2A-BD77-60A8701958CB}" destId="{37D58878-3481-48AB-9FE5-0A0FF258FF1F}" srcOrd="0" destOrd="0" presId="urn:microsoft.com/office/officeart/2005/8/layout/hierarchy2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ADE03BE3-A4A7-4738-BC0B-69D4EACCEB3C}" type="presOf" srcId="{ED9FE7E4-CC03-4EA3-8AC0-488674D7FDD3}" destId="{9D69E5C0-960F-451E-9A3F-466A8CEEED08}" srcOrd="1" destOrd="0" presId="urn:microsoft.com/office/officeart/2005/8/layout/hierarchy2"/>
    <dgm:cxn modelId="{3593CE02-210B-4B42-8971-A0DCB23B45B5}" type="presOf" srcId="{ED9FE7E4-CC03-4EA3-8AC0-488674D7FDD3}" destId="{50E43C3A-0B07-4037-8302-BED9BF670DFD}" srcOrd="0" destOrd="0" presId="urn:microsoft.com/office/officeart/2005/8/layout/hierarchy2"/>
    <dgm:cxn modelId="{E204249F-6B15-4E17-AB4F-E1A133F3D5BB}" type="presOf" srcId="{FF569ECE-3D37-4314-BDC7-446839B79CA9}" destId="{8D627078-B820-4566-BA93-00313B96345B}" srcOrd="0" destOrd="0" presId="urn:microsoft.com/office/officeart/2005/8/layout/hierarchy2"/>
    <dgm:cxn modelId="{53F1FD5F-61BD-4D05-9A61-2D4CCDE59CFD}" type="presOf" srcId="{2C05D3F6-BFBB-4834-903E-2B027545B5BE}" destId="{5B56D94F-4CB6-40D3-9A0A-B056B3A089CE}" srcOrd="0" destOrd="0" presId="urn:microsoft.com/office/officeart/2005/8/layout/hierarchy2"/>
    <dgm:cxn modelId="{65CB6B64-5AD8-4899-99DE-8AE188FDA08D}" type="presOf" srcId="{364D74DF-937A-46FF-815A-C068E6307CB9}" destId="{1F774CD5-AC39-4BAE-BD22-F22CD90EF070}" srcOrd="0" destOrd="0" presId="urn:microsoft.com/office/officeart/2005/8/layout/hierarchy2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7B7B0991-3F3E-470A-80E7-6D7730318CA3}" type="presOf" srcId="{31B6D7F3-6C20-4579-AA22-E3A6436E6733}" destId="{BA2F4C31-ABD3-4B12-ACA8-226120A3E162}" srcOrd="0" destOrd="0" presId="urn:microsoft.com/office/officeart/2005/8/layout/hierarchy2"/>
    <dgm:cxn modelId="{4BF89234-A5E8-42BA-9991-D9269E5B9B45}" type="presOf" srcId="{2B65A471-2725-497D-B3E1-607836CF708C}" destId="{4E015512-B17A-444C-94A4-ABA41211C62E}" srcOrd="1" destOrd="0" presId="urn:microsoft.com/office/officeart/2005/8/layout/hierarchy2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569D0F48-1AA7-4700-A3C9-BEE44A2E03DC}" type="presOf" srcId="{5CE71D89-589C-45D7-8A64-21FF6B6959E0}" destId="{2E5F5518-2B88-4107-9E4E-CA7698923C59}" srcOrd="0" destOrd="0" presId="urn:microsoft.com/office/officeart/2005/8/layout/hierarchy2"/>
    <dgm:cxn modelId="{69F1AD25-01BF-431F-A5E0-7BF92C941877}" type="presOf" srcId="{0CB2420C-02E7-4DF6-8C66-013C35BE4D24}" destId="{15E35E19-08D5-4414-8711-577DD43A0D51}" srcOrd="1" destOrd="0" presId="urn:microsoft.com/office/officeart/2005/8/layout/hierarchy2"/>
    <dgm:cxn modelId="{15A7A24B-AFAB-4FDF-B922-52F340F8F601}" type="presOf" srcId="{5CE71D89-589C-45D7-8A64-21FF6B6959E0}" destId="{105E9DAD-15B6-4F87-850B-CC720A951CF7}" srcOrd="1" destOrd="0" presId="urn:microsoft.com/office/officeart/2005/8/layout/hierarchy2"/>
    <dgm:cxn modelId="{BE40D385-F4A2-4D56-BAA7-8A1D5041FB78}" type="presOf" srcId="{2B65A471-2725-497D-B3E1-607836CF708C}" destId="{56E0EA2E-1D1F-4265-AE65-375F9BBF839D}" srcOrd="0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583BA415-3037-472B-8F17-DDD26114B5D9}" type="presOf" srcId="{0CB2420C-02E7-4DF6-8C66-013C35BE4D24}" destId="{4972FC72-4EAC-40D1-B93E-4B069583F665}" srcOrd="0" destOrd="0" presId="urn:microsoft.com/office/officeart/2005/8/layout/hierarchy2"/>
    <dgm:cxn modelId="{F2D37193-F127-466A-A37F-99FF9C861E9D}" type="presParOf" srcId="{5B56D94F-4CB6-40D3-9A0A-B056B3A089CE}" destId="{6EA6F234-79CB-4E58-A81A-50CE31BCD965}" srcOrd="0" destOrd="0" presId="urn:microsoft.com/office/officeart/2005/8/layout/hierarchy2"/>
    <dgm:cxn modelId="{9DC8F875-ED05-4FD5-A111-C3B7CA130661}" type="presParOf" srcId="{6EA6F234-79CB-4E58-A81A-50CE31BCD965}" destId="{1F774CD5-AC39-4BAE-BD22-F22CD90EF070}" srcOrd="0" destOrd="0" presId="urn:microsoft.com/office/officeart/2005/8/layout/hierarchy2"/>
    <dgm:cxn modelId="{2E3DE8EE-3F7F-4ADA-B763-A7F94AFEA7E9}" type="presParOf" srcId="{6EA6F234-79CB-4E58-A81A-50CE31BCD965}" destId="{3BE33DE7-181D-424B-9BAE-E3B12A7C20AD}" srcOrd="1" destOrd="0" presId="urn:microsoft.com/office/officeart/2005/8/layout/hierarchy2"/>
    <dgm:cxn modelId="{DDEFEFB5-22B7-4740-92BB-970969EF0094}" type="presParOf" srcId="{3BE33DE7-181D-424B-9BAE-E3B12A7C20AD}" destId="{4972FC72-4EAC-40D1-B93E-4B069583F665}" srcOrd="0" destOrd="0" presId="urn:microsoft.com/office/officeart/2005/8/layout/hierarchy2"/>
    <dgm:cxn modelId="{E3236178-8858-40FA-A130-97211A8FBD25}" type="presParOf" srcId="{4972FC72-4EAC-40D1-B93E-4B069583F665}" destId="{15E35E19-08D5-4414-8711-577DD43A0D51}" srcOrd="0" destOrd="0" presId="urn:microsoft.com/office/officeart/2005/8/layout/hierarchy2"/>
    <dgm:cxn modelId="{868C62DE-0E17-4AA7-9152-B354C7AE319A}" type="presParOf" srcId="{3BE33DE7-181D-424B-9BAE-E3B12A7C20AD}" destId="{C0A56119-8D47-46B1-82BB-F5C2E9EFD56A}" srcOrd="1" destOrd="0" presId="urn:microsoft.com/office/officeart/2005/8/layout/hierarchy2"/>
    <dgm:cxn modelId="{A8048BB0-99AD-4E6E-8D95-EFEB73F50B36}" type="presParOf" srcId="{C0A56119-8D47-46B1-82BB-F5C2E9EFD56A}" destId="{37D58878-3481-48AB-9FE5-0A0FF258FF1F}" srcOrd="0" destOrd="0" presId="urn:microsoft.com/office/officeart/2005/8/layout/hierarchy2"/>
    <dgm:cxn modelId="{E8F9D612-C6FB-4E1F-96B3-19689CCB8FE0}" type="presParOf" srcId="{C0A56119-8D47-46B1-82BB-F5C2E9EFD56A}" destId="{052C8403-4738-4C96-8929-35E015B1CB38}" srcOrd="1" destOrd="0" presId="urn:microsoft.com/office/officeart/2005/8/layout/hierarchy2"/>
    <dgm:cxn modelId="{FB76F89A-E7D4-4899-8A9D-292FB74E51F2}" type="presParOf" srcId="{052C8403-4738-4C96-8929-35E015B1CB38}" destId="{56E0EA2E-1D1F-4265-AE65-375F9BBF839D}" srcOrd="0" destOrd="0" presId="urn:microsoft.com/office/officeart/2005/8/layout/hierarchy2"/>
    <dgm:cxn modelId="{9987DA25-CC5D-4837-9270-C6AE1562E8B1}" type="presParOf" srcId="{56E0EA2E-1D1F-4265-AE65-375F9BBF839D}" destId="{4E015512-B17A-444C-94A4-ABA41211C62E}" srcOrd="0" destOrd="0" presId="urn:microsoft.com/office/officeart/2005/8/layout/hierarchy2"/>
    <dgm:cxn modelId="{F9E2DBB5-2A10-4D71-829F-1C0ECDB8A3F7}" type="presParOf" srcId="{052C8403-4738-4C96-8929-35E015B1CB38}" destId="{0EF4E865-AAE9-439A-8667-F939824F546F}" srcOrd="1" destOrd="0" presId="urn:microsoft.com/office/officeart/2005/8/layout/hierarchy2"/>
    <dgm:cxn modelId="{EA33DAA7-3ECC-4985-8F40-80A535DCDC58}" type="presParOf" srcId="{0EF4E865-AAE9-439A-8667-F939824F546F}" destId="{F7221F4A-95CA-4C2A-B307-95AB110F0A19}" srcOrd="0" destOrd="0" presId="urn:microsoft.com/office/officeart/2005/8/layout/hierarchy2"/>
    <dgm:cxn modelId="{68FA3421-107F-48D1-A22A-E03B2FCAED5D}" type="presParOf" srcId="{0EF4E865-AAE9-439A-8667-F939824F546F}" destId="{C6EA9061-1A5A-4B2C-BD88-E7C4C87F5379}" srcOrd="1" destOrd="0" presId="urn:microsoft.com/office/officeart/2005/8/layout/hierarchy2"/>
    <dgm:cxn modelId="{A87F701E-DB8F-4A33-9F65-920CC9E9D58B}" type="presParOf" srcId="{3BE33DE7-181D-424B-9BAE-E3B12A7C20AD}" destId="{2E5F5518-2B88-4107-9E4E-CA7698923C59}" srcOrd="2" destOrd="0" presId="urn:microsoft.com/office/officeart/2005/8/layout/hierarchy2"/>
    <dgm:cxn modelId="{EEBB6E55-9B7D-43E6-9819-93CC5CC3651E}" type="presParOf" srcId="{2E5F5518-2B88-4107-9E4E-CA7698923C59}" destId="{105E9DAD-15B6-4F87-850B-CC720A951CF7}" srcOrd="0" destOrd="0" presId="urn:microsoft.com/office/officeart/2005/8/layout/hierarchy2"/>
    <dgm:cxn modelId="{181F4572-9A65-4939-9689-FD18328120A6}" type="presParOf" srcId="{3BE33DE7-181D-424B-9BAE-E3B12A7C20AD}" destId="{BC6121D3-49CC-4073-B176-9BD9D1478235}" srcOrd="3" destOrd="0" presId="urn:microsoft.com/office/officeart/2005/8/layout/hierarchy2"/>
    <dgm:cxn modelId="{472D20AB-2CBB-41E2-8765-53E9AA1BF09C}" type="presParOf" srcId="{BC6121D3-49CC-4073-B176-9BD9D1478235}" destId="{BA2F4C31-ABD3-4B12-ACA8-226120A3E162}" srcOrd="0" destOrd="0" presId="urn:microsoft.com/office/officeart/2005/8/layout/hierarchy2"/>
    <dgm:cxn modelId="{15D4D954-3699-4AB2-8ED8-8458C2594750}" type="presParOf" srcId="{BC6121D3-49CC-4073-B176-9BD9D1478235}" destId="{F4BE355B-4CA4-403B-8586-0AA30C5CAC04}" srcOrd="1" destOrd="0" presId="urn:microsoft.com/office/officeart/2005/8/layout/hierarchy2"/>
    <dgm:cxn modelId="{AA1F6ACE-E059-4888-994B-CA557C2E2966}" type="presParOf" srcId="{F4BE355B-4CA4-403B-8586-0AA30C5CAC04}" destId="{50E43C3A-0B07-4037-8302-BED9BF670DFD}" srcOrd="0" destOrd="0" presId="urn:microsoft.com/office/officeart/2005/8/layout/hierarchy2"/>
    <dgm:cxn modelId="{C94BE524-A3D6-4532-8C71-78A9ED795BA2}" type="presParOf" srcId="{50E43C3A-0B07-4037-8302-BED9BF670DFD}" destId="{9D69E5C0-960F-451E-9A3F-466A8CEEED08}" srcOrd="0" destOrd="0" presId="urn:microsoft.com/office/officeart/2005/8/layout/hierarchy2"/>
    <dgm:cxn modelId="{C47F9AD9-E883-4682-BE40-D46ACB0A8E15}" type="presParOf" srcId="{F4BE355B-4CA4-403B-8586-0AA30C5CAC04}" destId="{9BFC6AE7-A265-463F-BCAC-B2BBA7CD1F26}" srcOrd="1" destOrd="0" presId="urn:microsoft.com/office/officeart/2005/8/layout/hierarchy2"/>
    <dgm:cxn modelId="{EBE6991F-7BA9-40C3-ABFD-A7603702C7BC}" type="presParOf" srcId="{9BFC6AE7-A265-463F-BCAC-B2BBA7CD1F26}" destId="{8D627078-B820-4566-BA93-00313B96345B}" srcOrd="0" destOrd="0" presId="urn:microsoft.com/office/officeart/2005/8/layout/hierarchy2"/>
    <dgm:cxn modelId="{E831FDB4-F2FC-4972-8BE6-A084C3778DD6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Techniques</a:t>
          </a:r>
          <a:endParaRPr lang="es-GT" sz="2800" b="1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pPr algn="ctr"/>
          <a:endParaRPr lang="es-GT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 custLinFactNeighborX="-530" custLinFactNeighborY="2122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19B8671F-5210-4EB9-9857-4E405E180012}" type="presOf" srcId="{0CB2420C-02E7-4DF6-8C66-013C35BE4D24}" destId="{15E35E19-08D5-4414-8711-577DD43A0D51}" srcOrd="1" destOrd="0" presId="urn:microsoft.com/office/officeart/2005/8/layout/hierarchy2"/>
    <dgm:cxn modelId="{87EB76EE-CADD-46D1-8E3D-BDA9B9BE1328}" type="presOf" srcId="{2B65A471-2725-497D-B3E1-607836CF708C}" destId="{56E0EA2E-1D1F-4265-AE65-375F9BBF839D}" srcOrd="0" destOrd="0" presId="urn:microsoft.com/office/officeart/2005/8/layout/hierarchy2"/>
    <dgm:cxn modelId="{5DBD5F70-9D77-4E62-A546-E82A651D89C0}" type="presOf" srcId="{ED9FE7E4-CC03-4EA3-8AC0-488674D7FDD3}" destId="{9D69E5C0-960F-451E-9A3F-466A8CEEED08}" srcOrd="1" destOrd="0" presId="urn:microsoft.com/office/officeart/2005/8/layout/hierarchy2"/>
    <dgm:cxn modelId="{6D5692D9-4458-4079-8E93-6EF3BAB7F58D}" type="presOf" srcId="{6E187D91-5EC7-4FDE-BFCC-07971475BD66}" destId="{F7221F4A-95CA-4C2A-B307-95AB110F0A19}" srcOrd="0" destOrd="0" presId="urn:microsoft.com/office/officeart/2005/8/layout/hierarchy2"/>
    <dgm:cxn modelId="{BC064E9B-9E39-4F56-928C-54AC6CF0BA19}" type="presOf" srcId="{299FE910-07D0-4D2A-BD77-60A8701958CB}" destId="{37D58878-3481-48AB-9FE5-0A0FF258FF1F}" srcOrd="0" destOrd="0" presId="urn:microsoft.com/office/officeart/2005/8/layout/hierarchy2"/>
    <dgm:cxn modelId="{FAE21AC5-5995-468D-88CF-83469E48AF89}" type="presOf" srcId="{5CE71D89-589C-45D7-8A64-21FF6B6959E0}" destId="{105E9DAD-15B6-4F87-850B-CC720A951CF7}" srcOrd="1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0303E24F-305F-4AD2-9476-69172FE131F2}" type="presOf" srcId="{FF569ECE-3D37-4314-BDC7-446839B79CA9}" destId="{8D627078-B820-4566-BA93-00313B96345B}" srcOrd="0" destOrd="0" presId="urn:microsoft.com/office/officeart/2005/8/layout/hierarchy2"/>
    <dgm:cxn modelId="{20F29EB2-171D-4C45-ADC9-7C3D5DC8FE13}" type="presOf" srcId="{364D74DF-937A-46FF-815A-C068E6307CB9}" destId="{1F774CD5-AC39-4BAE-BD22-F22CD90EF070}" srcOrd="0" destOrd="0" presId="urn:microsoft.com/office/officeart/2005/8/layout/hierarchy2"/>
    <dgm:cxn modelId="{FA40D956-0B2B-49EA-82D6-48F3A2DD1E0F}" type="presOf" srcId="{0CB2420C-02E7-4DF6-8C66-013C35BE4D24}" destId="{4972FC72-4EAC-40D1-B93E-4B069583F665}" srcOrd="0" destOrd="0" presId="urn:microsoft.com/office/officeart/2005/8/layout/hierarchy2"/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72E49FFE-372A-4C46-8B10-E046E5F78071}" type="presOf" srcId="{ED9FE7E4-CC03-4EA3-8AC0-488674D7FDD3}" destId="{50E43C3A-0B07-4037-8302-BED9BF670DFD}" srcOrd="0" destOrd="0" presId="urn:microsoft.com/office/officeart/2005/8/layout/hierarchy2"/>
    <dgm:cxn modelId="{5FA92F21-5FD3-453F-9271-04B1373F5F8A}" type="presOf" srcId="{31B6D7F3-6C20-4579-AA22-E3A6436E6733}" destId="{BA2F4C31-ABD3-4B12-ACA8-226120A3E162}" srcOrd="0" destOrd="0" presId="urn:microsoft.com/office/officeart/2005/8/layout/hierarchy2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25E7AF85-24F1-4DCE-B916-F48CC95CF086}" type="presOf" srcId="{2B65A471-2725-497D-B3E1-607836CF708C}" destId="{4E015512-B17A-444C-94A4-ABA41211C62E}" srcOrd="1" destOrd="0" presId="urn:microsoft.com/office/officeart/2005/8/layout/hierarchy2"/>
    <dgm:cxn modelId="{EFA42016-492A-4ECA-A3D0-A7E353E91B98}" type="presOf" srcId="{5CE71D89-589C-45D7-8A64-21FF6B6959E0}" destId="{2E5F5518-2B88-4107-9E4E-CA7698923C59}" srcOrd="0" destOrd="0" presId="urn:microsoft.com/office/officeart/2005/8/layout/hierarchy2"/>
    <dgm:cxn modelId="{FFDF389F-C0D1-4123-887C-1A22BBC4BDB4}" type="presOf" srcId="{2C05D3F6-BFBB-4834-903E-2B027545B5BE}" destId="{5B56D94F-4CB6-40D3-9A0A-B056B3A089CE}" srcOrd="0" destOrd="0" presId="urn:microsoft.com/office/officeart/2005/8/layout/hierarchy2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D4E957E3-BDB7-45B3-9D48-D2D197E7EE85}" type="presParOf" srcId="{5B56D94F-4CB6-40D3-9A0A-B056B3A089CE}" destId="{6EA6F234-79CB-4E58-A81A-50CE31BCD965}" srcOrd="0" destOrd="0" presId="urn:microsoft.com/office/officeart/2005/8/layout/hierarchy2"/>
    <dgm:cxn modelId="{F0950863-65FB-477A-88C8-B5AF1AF6F28C}" type="presParOf" srcId="{6EA6F234-79CB-4E58-A81A-50CE31BCD965}" destId="{1F774CD5-AC39-4BAE-BD22-F22CD90EF070}" srcOrd="0" destOrd="0" presId="urn:microsoft.com/office/officeart/2005/8/layout/hierarchy2"/>
    <dgm:cxn modelId="{CCD4466D-A659-48B5-8612-711756B6420C}" type="presParOf" srcId="{6EA6F234-79CB-4E58-A81A-50CE31BCD965}" destId="{3BE33DE7-181D-424B-9BAE-E3B12A7C20AD}" srcOrd="1" destOrd="0" presId="urn:microsoft.com/office/officeart/2005/8/layout/hierarchy2"/>
    <dgm:cxn modelId="{72819129-DAB7-4503-8BE4-F829F95F25D0}" type="presParOf" srcId="{3BE33DE7-181D-424B-9BAE-E3B12A7C20AD}" destId="{4972FC72-4EAC-40D1-B93E-4B069583F665}" srcOrd="0" destOrd="0" presId="urn:microsoft.com/office/officeart/2005/8/layout/hierarchy2"/>
    <dgm:cxn modelId="{D5607721-C277-4D91-94DA-E2F25AE33679}" type="presParOf" srcId="{4972FC72-4EAC-40D1-B93E-4B069583F665}" destId="{15E35E19-08D5-4414-8711-577DD43A0D51}" srcOrd="0" destOrd="0" presId="urn:microsoft.com/office/officeart/2005/8/layout/hierarchy2"/>
    <dgm:cxn modelId="{DBE6ADF7-6244-4E49-9056-17A69E2CBCBF}" type="presParOf" srcId="{3BE33DE7-181D-424B-9BAE-E3B12A7C20AD}" destId="{C0A56119-8D47-46B1-82BB-F5C2E9EFD56A}" srcOrd="1" destOrd="0" presId="urn:microsoft.com/office/officeart/2005/8/layout/hierarchy2"/>
    <dgm:cxn modelId="{785BF7F4-93EC-4E1E-97CF-392C475A66AD}" type="presParOf" srcId="{C0A56119-8D47-46B1-82BB-F5C2E9EFD56A}" destId="{37D58878-3481-48AB-9FE5-0A0FF258FF1F}" srcOrd="0" destOrd="0" presId="urn:microsoft.com/office/officeart/2005/8/layout/hierarchy2"/>
    <dgm:cxn modelId="{CE471B3C-1B06-45D6-A067-ED877D65141D}" type="presParOf" srcId="{C0A56119-8D47-46B1-82BB-F5C2E9EFD56A}" destId="{052C8403-4738-4C96-8929-35E015B1CB38}" srcOrd="1" destOrd="0" presId="urn:microsoft.com/office/officeart/2005/8/layout/hierarchy2"/>
    <dgm:cxn modelId="{A286F7A9-EFC4-4911-9627-DB0F50462155}" type="presParOf" srcId="{052C8403-4738-4C96-8929-35E015B1CB38}" destId="{56E0EA2E-1D1F-4265-AE65-375F9BBF839D}" srcOrd="0" destOrd="0" presId="urn:microsoft.com/office/officeart/2005/8/layout/hierarchy2"/>
    <dgm:cxn modelId="{6F5DF7B8-0741-440A-B2EA-77D956AA31DE}" type="presParOf" srcId="{56E0EA2E-1D1F-4265-AE65-375F9BBF839D}" destId="{4E015512-B17A-444C-94A4-ABA41211C62E}" srcOrd="0" destOrd="0" presId="urn:microsoft.com/office/officeart/2005/8/layout/hierarchy2"/>
    <dgm:cxn modelId="{C571523F-037D-4134-A0AC-23DD508B12E8}" type="presParOf" srcId="{052C8403-4738-4C96-8929-35E015B1CB38}" destId="{0EF4E865-AAE9-439A-8667-F939824F546F}" srcOrd="1" destOrd="0" presId="urn:microsoft.com/office/officeart/2005/8/layout/hierarchy2"/>
    <dgm:cxn modelId="{38282EE8-3B4B-4C95-A116-98A6F949B8EB}" type="presParOf" srcId="{0EF4E865-AAE9-439A-8667-F939824F546F}" destId="{F7221F4A-95CA-4C2A-B307-95AB110F0A19}" srcOrd="0" destOrd="0" presId="urn:microsoft.com/office/officeart/2005/8/layout/hierarchy2"/>
    <dgm:cxn modelId="{2229034C-A3FD-435F-A95A-BCF5DC3D05EE}" type="presParOf" srcId="{0EF4E865-AAE9-439A-8667-F939824F546F}" destId="{C6EA9061-1A5A-4B2C-BD88-E7C4C87F5379}" srcOrd="1" destOrd="0" presId="urn:microsoft.com/office/officeart/2005/8/layout/hierarchy2"/>
    <dgm:cxn modelId="{7FAB573C-BEB4-473B-B3C2-32581A25B66F}" type="presParOf" srcId="{3BE33DE7-181D-424B-9BAE-E3B12A7C20AD}" destId="{2E5F5518-2B88-4107-9E4E-CA7698923C59}" srcOrd="2" destOrd="0" presId="urn:microsoft.com/office/officeart/2005/8/layout/hierarchy2"/>
    <dgm:cxn modelId="{4757576B-A06D-4AB7-A397-033A84BAEDC1}" type="presParOf" srcId="{2E5F5518-2B88-4107-9E4E-CA7698923C59}" destId="{105E9DAD-15B6-4F87-850B-CC720A951CF7}" srcOrd="0" destOrd="0" presId="urn:microsoft.com/office/officeart/2005/8/layout/hierarchy2"/>
    <dgm:cxn modelId="{527487B6-2C96-49FD-A148-59BD16A3A544}" type="presParOf" srcId="{3BE33DE7-181D-424B-9BAE-E3B12A7C20AD}" destId="{BC6121D3-49CC-4073-B176-9BD9D1478235}" srcOrd="3" destOrd="0" presId="urn:microsoft.com/office/officeart/2005/8/layout/hierarchy2"/>
    <dgm:cxn modelId="{AE5A35CA-1E31-452A-A2AD-E1C42A7ED758}" type="presParOf" srcId="{BC6121D3-49CC-4073-B176-9BD9D1478235}" destId="{BA2F4C31-ABD3-4B12-ACA8-226120A3E162}" srcOrd="0" destOrd="0" presId="urn:microsoft.com/office/officeart/2005/8/layout/hierarchy2"/>
    <dgm:cxn modelId="{2790E12F-BF37-45B2-96A3-32D3C786CC4A}" type="presParOf" srcId="{BC6121D3-49CC-4073-B176-9BD9D1478235}" destId="{F4BE355B-4CA4-403B-8586-0AA30C5CAC04}" srcOrd="1" destOrd="0" presId="urn:microsoft.com/office/officeart/2005/8/layout/hierarchy2"/>
    <dgm:cxn modelId="{6A8C90CC-6F51-4012-B3F7-8A5BCB5BD13C}" type="presParOf" srcId="{F4BE355B-4CA4-403B-8586-0AA30C5CAC04}" destId="{50E43C3A-0B07-4037-8302-BED9BF670DFD}" srcOrd="0" destOrd="0" presId="urn:microsoft.com/office/officeart/2005/8/layout/hierarchy2"/>
    <dgm:cxn modelId="{415129C1-CD56-473D-9CF7-E1D725FC5A43}" type="presParOf" srcId="{50E43C3A-0B07-4037-8302-BED9BF670DFD}" destId="{9D69E5C0-960F-451E-9A3F-466A8CEEED08}" srcOrd="0" destOrd="0" presId="urn:microsoft.com/office/officeart/2005/8/layout/hierarchy2"/>
    <dgm:cxn modelId="{2917D1BD-6A1D-4B44-8748-34EBB0145607}" type="presParOf" srcId="{F4BE355B-4CA4-403B-8586-0AA30C5CAC04}" destId="{9BFC6AE7-A265-463F-BCAC-B2BBA7CD1F26}" srcOrd="1" destOrd="0" presId="urn:microsoft.com/office/officeart/2005/8/layout/hierarchy2"/>
    <dgm:cxn modelId="{FBA34AA5-FFAA-487F-9C32-1CD0315209C6}" type="presParOf" srcId="{9BFC6AE7-A265-463F-BCAC-B2BBA7CD1F26}" destId="{8D627078-B820-4566-BA93-00313B96345B}" srcOrd="0" destOrd="0" presId="urn:microsoft.com/office/officeart/2005/8/layout/hierarchy2"/>
    <dgm:cxn modelId="{8F48010D-DD1B-4B4F-A430-499A174487DD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Withitness</a:t>
          </a:r>
          <a:endParaRPr lang="es-GT" sz="2800" b="1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es-GT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¿What is it?</a:t>
          </a:r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GT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Refers</a:t>
          </a:r>
          <a:r>
            <a:rPr lang="es-G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to a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GT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teacher’s</a:t>
          </a:r>
          <a:r>
            <a:rPr lang="es-G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GT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r>
            <a:rPr lang="es-G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what is going 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 the </a:t>
          </a:r>
          <a:r>
            <a:rPr lang="es-GT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teacher has “withitness” if:</a:t>
          </a:r>
        </a:p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When discipline problems occur, the</a:t>
          </a:r>
          <a:endParaRPr lang="es-GT" sz="18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teacher consistently takes action to</a:t>
          </a:r>
          <a:endParaRPr lang="es-GT" sz="18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suppress the misbehavior of exactly</a:t>
          </a:r>
          <a:endParaRPr lang="es-GT" sz="18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those students who instigated the</a:t>
          </a:r>
          <a:endParaRPr lang="es-GT" sz="18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GT" sz="18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Problem</a:t>
          </a:r>
          <a:r>
            <a:rPr lang="es-GT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24587A60-ED11-4F68-ADF1-4DAEC46F9D69}" type="presOf" srcId="{2B65A471-2725-497D-B3E1-607836CF708C}" destId="{4E015512-B17A-444C-94A4-ABA41211C62E}" srcOrd="1" destOrd="0" presId="urn:microsoft.com/office/officeart/2005/8/layout/hierarchy2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771A9650-56BB-40F4-8041-4EB7C0F08EA9}" type="presOf" srcId="{2B65A471-2725-497D-B3E1-607836CF708C}" destId="{56E0EA2E-1D1F-4265-AE65-375F9BBF839D}" srcOrd="0" destOrd="0" presId="urn:microsoft.com/office/officeart/2005/8/layout/hierarchy2"/>
    <dgm:cxn modelId="{C4395232-4A0F-4B39-A0FF-82B1BEA825F7}" type="presOf" srcId="{0CB2420C-02E7-4DF6-8C66-013C35BE4D24}" destId="{4972FC72-4EAC-40D1-B93E-4B069583F665}" srcOrd="0" destOrd="0" presId="urn:microsoft.com/office/officeart/2005/8/layout/hierarchy2"/>
    <dgm:cxn modelId="{63AE1FFD-6B01-4507-91A6-01CED4E777A8}" type="presOf" srcId="{5CE71D89-589C-45D7-8A64-21FF6B6959E0}" destId="{105E9DAD-15B6-4F87-850B-CC720A951CF7}" srcOrd="1" destOrd="0" presId="urn:microsoft.com/office/officeart/2005/8/layout/hierarchy2"/>
    <dgm:cxn modelId="{83B571DB-387D-4646-AA43-597DEF64BB41}" type="presOf" srcId="{6E187D91-5EC7-4FDE-BFCC-07971475BD66}" destId="{F7221F4A-95CA-4C2A-B307-95AB110F0A19}" srcOrd="0" destOrd="0" presId="urn:microsoft.com/office/officeart/2005/8/layout/hierarchy2"/>
    <dgm:cxn modelId="{028ACA36-8CA9-426D-A9BB-CD81EFC30B45}" type="presOf" srcId="{ED9FE7E4-CC03-4EA3-8AC0-488674D7FDD3}" destId="{9D69E5C0-960F-451E-9A3F-466A8CEEED08}" srcOrd="1" destOrd="0" presId="urn:microsoft.com/office/officeart/2005/8/layout/hierarchy2"/>
    <dgm:cxn modelId="{AA60A8A6-7643-43F1-B397-8868F1F3E751}" type="presOf" srcId="{ED9FE7E4-CC03-4EA3-8AC0-488674D7FDD3}" destId="{50E43C3A-0B07-4037-8302-BED9BF670DFD}" srcOrd="0" destOrd="0" presId="urn:microsoft.com/office/officeart/2005/8/layout/hierarchy2"/>
    <dgm:cxn modelId="{CFD5343F-1AA2-4F63-B21D-1ABFEC7FC623}" type="presOf" srcId="{31B6D7F3-6C20-4579-AA22-E3A6436E6733}" destId="{BA2F4C31-ABD3-4B12-ACA8-226120A3E162}" srcOrd="0" destOrd="0" presId="urn:microsoft.com/office/officeart/2005/8/layout/hierarchy2"/>
    <dgm:cxn modelId="{3816C52A-613B-4C35-B702-87F3688308D7}" type="presOf" srcId="{2C05D3F6-BFBB-4834-903E-2B027545B5BE}" destId="{5B56D94F-4CB6-40D3-9A0A-B056B3A089CE}" srcOrd="0" destOrd="0" presId="urn:microsoft.com/office/officeart/2005/8/layout/hierarchy2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FD3175C7-B11B-4D70-91CC-C12CF415DE6E}" type="presOf" srcId="{0CB2420C-02E7-4DF6-8C66-013C35BE4D24}" destId="{15E35E19-08D5-4414-8711-577DD43A0D51}" srcOrd="1" destOrd="0" presId="urn:microsoft.com/office/officeart/2005/8/layout/hierarchy2"/>
    <dgm:cxn modelId="{6E77D357-3D63-42BE-A4B1-DC3BB4015D45}" type="presOf" srcId="{5CE71D89-589C-45D7-8A64-21FF6B6959E0}" destId="{2E5F5518-2B88-4107-9E4E-CA7698923C59}" srcOrd="0" destOrd="0" presId="urn:microsoft.com/office/officeart/2005/8/layout/hierarchy2"/>
    <dgm:cxn modelId="{0FD31E11-ECB3-44A2-8471-E1890F96B651}" type="presOf" srcId="{299FE910-07D0-4D2A-BD77-60A8701958CB}" destId="{37D58878-3481-48AB-9FE5-0A0FF258FF1F}" srcOrd="0" destOrd="0" presId="urn:microsoft.com/office/officeart/2005/8/layout/hierarchy2"/>
    <dgm:cxn modelId="{099D10CA-BA6E-4E74-A163-1208F88111AD}" type="presOf" srcId="{FF569ECE-3D37-4314-BDC7-446839B79CA9}" destId="{8D627078-B820-4566-BA93-00313B96345B}" srcOrd="0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6FE5023D-B4E4-472D-B1D4-09FA9BFE3784}" type="presOf" srcId="{364D74DF-937A-46FF-815A-C068E6307CB9}" destId="{1F774CD5-AC39-4BAE-BD22-F22CD90EF070}" srcOrd="0" destOrd="0" presId="urn:microsoft.com/office/officeart/2005/8/layout/hierarchy2"/>
    <dgm:cxn modelId="{76B69DDF-7AFB-4C9D-8513-FBF7967FFB82}" type="presParOf" srcId="{5B56D94F-4CB6-40D3-9A0A-B056B3A089CE}" destId="{6EA6F234-79CB-4E58-A81A-50CE31BCD965}" srcOrd="0" destOrd="0" presId="urn:microsoft.com/office/officeart/2005/8/layout/hierarchy2"/>
    <dgm:cxn modelId="{440AC57F-0837-425C-9B17-635105496813}" type="presParOf" srcId="{6EA6F234-79CB-4E58-A81A-50CE31BCD965}" destId="{1F774CD5-AC39-4BAE-BD22-F22CD90EF070}" srcOrd="0" destOrd="0" presId="urn:microsoft.com/office/officeart/2005/8/layout/hierarchy2"/>
    <dgm:cxn modelId="{2AEDF01D-8273-491D-BD1F-E9845849CEB6}" type="presParOf" srcId="{6EA6F234-79CB-4E58-A81A-50CE31BCD965}" destId="{3BE33DE7-181D-424B-9BAE-E3B12A7C20AD}" srcOrd="1" destOrd="0" presId="urn:microsoft.com/office/officeart/2005/8/layout/hierarchy2"/>
    <dgm:cxn modelId="{294FBEE8-A505-4DE0-9004-5EB39C8A78F8}" type="presParOf" srcId="{3BE33DE7-181D-424B-9BAE-E3B12A7C20AD}" destId="{4972FC72-4EAC-40D1-B93E-4B069583F665}" srcOrd="0" destOrd="0" presId="urn:microsoft.com/office/officeart/2005/8/layout/hierarchy2"/>
    <dgm:cxn modelId="{65B1B3F6-50F0-453A-91AE-CF0BB2AC4B7D}" type="presParOf" srcId="{4972FC72-4EAC-40D1-B93E-4B069583F665}" destId="{15E35E19-08D5-4414-8711-577DD43A0D51}" srcOrd="0" destOrd="0" presId="urn:microsoft.com/office/officeart/2005/8/layout/hierarchy2"/>
    <dgm:cxn modelId="{03AF5097-D6B7-4B8E-A82E-4573104C9C55}" type="presParOf" srcId="{3BE33DE7-181D-424B-9BAE-E3B12A7C20AD}" destId="{C0A56119-8D47-46B1-82BB-F5C2E9EFD56A}" srcOrd="1" destOrd="0" presId="urn:microsoft.com/office/officeart/2005/8/layout/hierarchy2"/>
    <dgm:cxn modelId="{49929D81-0FBC-4C57-88D7-0094D97C662F}" type="presParOf" srcId="{C0A56119-8D47-46B1-82BB-F5C2E9EFD56A}" destId="{37D58878-3481-48AB-9FE5-0A0FF258FF1F}" srcOrd="0" destOrd="0" presId="urn:microsoft.com/office/officeart/2005/8/layout/hierarchy2"/>
    <dgm:cxn modelId="{CA394C33-D16B-45EF-AA3E-EAFB1220985F}" type="presParOf" srcId="{C0A56119-8D47-46B1-82BB-F5C2E9EFD56A}" destId="{052C8403-4738-4C96-8929-35E015B1CB38}" srcOrd="1" destOrd="0" presId="urn:microsoft.com/office/officeart/2005/8/layout/hierarchy2"/>
    <dgm:cxn modelId="{652873B1-49DB-4858-9021-0B3577D3135C}" type="presParOf" srcId="{052C8403-4738-4C96-8929-35E015B1CB38}" destId="{56E0EA2E-1D1F-4265-AE65-375F9BBF839D}" srcOrd="0" destOrd="0" presId="urn:microsoft.com/office/officeart/2005/8/layout/hierarchy2"/>
    <dgm:cxn modelId="{E392F777-A1CB-4945-B4D2-9197F5EB8C21}" type="presParOf" srcId="{56E0EA2E-1D1F-4265-AE65-375F9BBF839D}" destId="{4E015512-B17A-444C-94A4-ABA41211C62E}" srcOrd="0" destOrd="0" presId="urn:microsoft.com/office/officeart/2005/8/layout/hierarchy2"/>
    <dgm:cxn modelId="{593076D6-80F7-48A4-A302-3C06975F69A0}" type="presParOf" srcId="{052C8403-4738-4C96-8929-35E015B1CB38}" destId="{0EF4E865-AAE9-439A-8667-F939824F546F}" srcOrd="1" destOrd="0" presId="urn:microsoft.com/office/officeart/2005/8/layout/hierarchy2"/>
    <dgm:cxn modelId="{A62073CE-8AD8-45E0-92B7-B87646AE9B64}" type="presParOf" srcId="{0EF4E865-AAE9-439A-8667-F939824F546F}" destId="{F7221F4A-95CA-4C2A-B307-95AB110F0A19}" srcOrd="0" destOrd="0" presId="urn:microsoft.com/office/officeart/2005/8/layout/hierarchy2"/>
    <dgm:cxn modelId="{A0D8A30F-CFFA-4AE8-8A30-B986CD56EE29}" type="presParOf" srcId="{0EF4E865-AAE9-439A-8667-F939824F546F}" destId="{C6EA9061-1A5A-4B2C-BD88-E7C4C87F5379}" srcOrd="1" destOrd="0" presId="urn:microsoft.com/office/officeart/2005/8/layout/hierarchy2"/>
    <dgm:cxn modelId="{2CEAA9BA-DBCD-4CDA-88E4-7E175D4A8DDF}" type="presParOf" srcId="{3BE33DE7-181D-424B-9BAE-E3B12A7C20AD}" destId="{2E5F5518-2B88-4107-9E4E-CA7698923C59}" srcOrd="2" destOrd="0" presId="urn:microsoft.com/office/officeart/2005/8/layout/hierarchy2"/>
    <dgm:cxn modelId="{BA1BF376-0AE6-4DD9-9EAB-1D6B063F5564}" type="presParOf" srcId="{2E5F5518-2B88-4107-9E4E-CA7698923C59}" destId="{105E9DAD-15B6-4F87-850B-CC720A951CF7}" srcOrd="0" destOrd="0" presId="urn:microsoft.com/office/officeart/2005/8/layout/hierarchy2"/>
    <dgm:cxn modelId="{17EBB544-2A86-4402-BFE7-1EE18B20FF29}" type="presParOf" srcId="{3BE33DE7-181D-424B-9BAE-E3B12A7C20AD}" destId="{BC6121D3-49CC-4073-B176-9BD9D1478235}" srcOrd="3" destOrd="0" presId="urn:microsoft.com/office/officeart/2005/8/layout/hierarchy2"/>
    <dgm:cxn modelId="{E31B6719-2ED1-441E-BDA8-283864B8A80C}" type="presParOf" srcId="{BC6121D3-49CC-4073-B176-9BD9D1478235}" destId="{BA2F4C31-ABD3-4B12-ACA8-226120A3E162}" srcOrd="0" destOrd="0" presId="urn:microsoft.com/office/officeart/2005/8/layout/hierarchy2"/>
    <dgm:cxn modelId="{C7DD4388-FC2C-4C92-AAC0-4F7EC7BC57C2}" type="presParOf" srcId="{BC6121D3-49CC-4073-B176-9BD9D1478235}" destId="{F4BE355B-4CA4-403B-8586-0AA30C5CAC04}" srcOrd="1" destOrd="0" presId="urn:microsoft.com/office/officeart/2005/8/layout/hierarchy2"/>
    <dgm:cxn modelId="{5F85683B-43BC-440D-B308-E6BEDEA45784}" type="presParOf" srcId="{F4BE355B-4CA4-403B-8586-0AA30C5CAC04}" destId="{50E43C3A-0B07-4037-8302-BED9BF670DFD}" srcOrd="0" destOrd="0" presId="urn:microsoft.com/office/officeart/2005/8/layout/hierarchy2"/>
    <dgm:cxn modelId="{601E9025-507B-40E4-A132-D1C939648DC9}" type="presParOf" srcId="{50E43C3A-0B07-4037-8302-BED9BF670DFD}" destId="{9D69E5C0-960F-451E-9A3F-466A8CEEED08}" srcOrd="0" destOrd="0" presId="urn:microsoft.com/office/officeart/2005/8/layout/hierarchy2"/>
    <dgm:cxn modelId="{1B54D010-CCDD-4A27-B3C4-BEF152FC2CCA}" type="presParOf" srcId="{F4BE355B-4CA4-403B-8586-0AA30C5CAC04}" destId="{9BFC6AE7-A265-463F-BCAC-B2BBA7CD1F26}" srcOrd="1" destOrd="0" presId="urn:microsoft.com/office/officeart/2005/8/layout/hierarchy2"/>
    <dgm:cxn modelId="{05ABE7DF-AA8B-487D-9FB7-90890DFB8DE4}" type="presParOf" srcId="{9BFC6AE7-A265-463F-BCAC-B2BBA7CD1F26}" destId="{8D627078-B820-4566-BA93-00313B96345B}" srcOrd="0" destOrd="0" presId="urn:microsoft.com/office/officeart/2005/8/layout/hierarchy2"/>
    <dgm:cxn modelId="{7C39EF13-8F06-455F-9D5E-704B3EF73B58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s-GT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Rules </a:t>
          </a:r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</a:t>
          </a:r>
          <a:endParaRPr lang="es-GT" sz="20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Conduct</a:t>
          </a:r>
          <a:endParaRPr lang="es-GT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Necessary</a:t>
          </a:r>
          <a:r>
            <a:rPr lang="es-G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rules</a:t>
          </a:r>
        </a:p>
        <a:p>
          <a:r>
            <a:rPr lang="es-G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</a:t>
          </a:r>
          <a:r>
            <a:rPr lang="es-GT" sz="2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conduct</a:t>
          </a:r>
          <a:endParaRPr lang="es-GT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F91A6E44-95CC-44F2-AFB3-F7E0F5DF31ED}" type="presOf" srcId="{2C05D3F6-BFBB-4834-903E-2B027545B5BE}" destId="{5B56D94F-4CB6-40D3-9A0A-B056B3A089CE}" srcOrd="0" destOrd="0" presId="urn:microsoft.com/office/officeart/2005/8/layout/hierarchy2"/>
    <dgm:cxn modelId="{A22986D0-CE1B-435A-B4BC-52D9AE916069}" type="presOf" srcId="{FF569ECE-3D37-4314-BDC7-446839B79CA9}" destId="{8D627078-B820-4566-BA93-00313B96345B}" srcOrd="0" destOrd="0" presId="urn:microsoft.com/office/officeart/2005/8/layout/hierarchy2"/>
    <dgm:cxn modelId="{53AEC64E-EC4F-4236-A7A4-444D3931159A}" type="presOf" srcId="{0CB2420C-02E7-4DF6-8C66-013C35BE4D24}" destId="{4972FC72-4EAC-40D1-B93E-4B069583F665}" srcOrd="0" destOrd="0" presId="urn:microsoft.com/office/officeart/2005/8/layout/hierarchy2"/>
    <dgm:cxn modelId="{22A86BB5-06ED-495E-9C47-600F21AE828F}" type="presOf" srcId="{5CE71D89-589C-45D7-8A64-21FF6B6959E0}" destId="{105E9DAD-15B6-4F87-850B-CC720A951CF7}" srcOrd="1" destOrd="0" presId="urn:microsoft.com/office/officeart/2005/8/layout/hierarchy2"/>
    <dgm:cxn modelId="{F6FEAC1F-1D2F-48FF-A101-11148304829B}" type="presOf" srcId="{6E187D91-5EC7-4FDE-BFCC-07971475BD66}" destId="{F7221F4A-95CA-4C2A-B307-95AB110F0A19}" srcOrd="0" destOrd="0" presId="urn:microsoft.com/office/officeart/2005/8/layout/hierarchy2"/>
    <dgm:cxn modelId="{DF0FB6E8-5EBB-4943-A434-F95DD7FD0A45}" type="presOf" srcId="{ED9FE7E4-CC03-4EA3-8AC0-488674D7FDD3}" destId="{50E43C3A-0B07-4037-8302-BED9BF670DFD}" srcOrd="0" destOrd="0" presId="urn:microsoft.com/office/officeart/2005/8/layout/hierarchy2"/>
    <dgm:cxn modelId="{8DD553D1-0C4D-402F-B3D3-B65686652C60}" type="presOf" srcId="{2B65A471-2725-497D-B3E1-607836CF708C}" destId="{56E0EA2E-1D1F-4265-AE65-375F9BBF839D}" srcOrd="0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E7181486-FD5B-4BDC-A5D8-1F5603CEB9A2}" type="presOf" srcId="{299FE910-07D0-4D2A-BD77-60A8701958CB}" destId="{37D58878-3481-48AB-9FE5-0A0FF258FF1F}" srcOrd="0" destOrd="0" presId="urn:microsoft.com/office/officeart/2005/8/layout/hierarchy2"/>
    <dgm:cxn modelId="{87C20487-30DA-42E0-8F5B-42B84AB53CF0}" type="presOf" srcId="{ED9FE7E4-CC03-4EA3-8AC0-488674D7FDD3}" destId="{9D69E5C0-960F-451E-9A3F-466A8CEEED08}" srcOrd="1" destOrd="0" presId="urn:microsoft.com/office/officeart/2005/8/layout/hierarchy2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C0B693E8-64C2-4DDB-BFBC-FB65C11955AB}" type="presOf" srcId="{2B65A471-2725-497D-B3E1-607836CF708C}" destId="{4E015512-B17A-444C-94A4-ABA41211C62E}" srcOrd="1" destOrd="0" presId="urn:microsoft.com/office/officeart/2005/8/layout/hierarchy2"/>
    <dgm:cxn modelId="{295F3C02-F5DE-499A-98B0-F9ACD97E4403}" type="presOf" srcId="{364D74DF-937A-46FF-815A-C068E6307CB9}" destId="{1F774CD5-AC39-4BAE-BD22-F22CD90EF070}" srcOrd="0" destOrd="0" presId="urn:microsoft.com/office/officeart/2005/8/layout/hierarchy2"/>
    <dgm:cxn modelId="{53AAB631-EF82-4198-9FBF-FAF940F27594}" type="presOf" srcId="{31B6D7F3-6C20-4579-AA22-E3A6436E6733}" destId="{BA2F4C31-ABD3-4B12-ACA8-226120A3E162}" srcOrd="0" destOrd="0" presId="urn:microsoft.com/office/officeart/2005/8/layout/hierarchy2"/>
    <dgm:cxn modelId="{AC4A0204-FCF2-4F73-B9F7-50DF2E152C4A}" type="presOf" srcId="{5CE71D89-589C-45D7-8A64-21FF6B6959E0}" destId="{2E5F5518-2B88-4107-9E4E-CA7698923C59}" srcOrd="0" destOrd="0" presId="urn:microsoft.com/office/officeart/2005/8/layout/hierarchy2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395EB729-FD33-422A-9B08-4A35E490ED5D}" type="presOf" srcId="{0CB2420C-02E7-4DF6-8C66-013C35BE4D24}" destId="{15E35E19-08D5-4414-8711-577DD43A0D51}" srcOrd="1" destOrd="0" presId="urn:microsoft.com/office/officeart/2005/8/layout/hierarchy2"/>
    <dgm:cxn modelId="{BA4B0AA6-7623-49D6-84F4-1399B2588EC5}" type="presParOf" srcId="{5B56D94F-4CB6-40D3-9A0A-B056B3A089CE}" destId="{6EA6F234-79CB-4E58-A81A-50CE31BCD965}" srcOrd="0" destOrd="0" presId="urn:microsoft.com/office/officeart/2005/8/layout/hierarchy2"/>
    <dgm:cxn modelId="{9EF0368E-FAE1-483B-B22F-64BE720A81FD}" type="presParOf" srcId="{6EA6F234-79CB-4E58-A81A-50CE31BCD965}" destId="{1F774CD5-AC39-4BAE-BD22-F22CD90EF070}" srcOrd="0" destOrd="0" presId="urn:microsoft.com/office/officeart/2005/8/layout/hierarchy2"/>
    <dgm:cxn modelId="{020BF190-5EA1-4C9F-869D-C41246A4C4EB}" type="presParOf" srcId="{6EA6F234-79CB-4E58-A81A-50CE31BCD965}" destId="{3BE33DE7-181D-424B-9BAE-E3B12A7C20AD}" srcOrd="1" destOrd="0" presId="urn:microsoft.com/office/officeart/2005/8/layout/hierarchy2"/>
    <dgm:cxn modelId="{C9D4C6EF-B20F-4961-8EAB-32E19139F00E}" type="presParOf" srcId="{3BE33DE7-181D-424B-9BAE-E3B12A7C20AD}" destId="{4972FC72-4EAC-40D1-B93E-4B069583F665}" srcOrd="0" destOrd="0" presId="urn:microsoft.com/office/officeart/2005/8/layout/hierarchy2"/>
    <dgm:cxn modelId="{5B1B0B47-0418-4B8E-AF4E-27F257665CA3}" type="presParOf" srcId="{4972FC72-4EAC-40D1-B93E-4B069583F665}" destId="{15E35E19-08D5-4414-8711-577DD43A0D51}" srcOrd="0" destOrd="0" presId="urn:microsoft.com/office/officeart/2005/8/layout/hierarchy2"/>
    <dgm:cxn modelId="{32B5DD5B-4A4F-45F4-B4D7-90E69DE7B24D}" type="presParOf" srcId="{3BE33DE7-181D-424B-9BAE-E3B12A7C20AD}" destId="{C0A56119-8D47-46B1-82BB-F5C2E9EFD56A}" srcOrd="1" destOrd="0" presId="urn:microsoft.com/office/officeart/2005/8/layout/hierarchy2"/>
    <dgm:cxn modelId="{912E5619-A2EE-496B-8E1C-053F77F161D6}" type="presParOf" srcId="{C0A56119-8D47-46B1-82BB-F5C2E9EFD56A}" destId="{37D58878-3481-48AB-9FE5-0A0FF258FF1F}" srcOrd="0" destOrd="0" presId="urn:microsoft.com/office/officeart/2005/8/layout/hierarchy2"/>
    <dgm:cxn modelId="{9AF92F15-4854-437C-B834-BB48CB39780D}" type="presParOf" srcId="{C0A56119-8D47-46B1-82BB-F5C2E9EFD56A}" destId="{052C8403-4738-4C96-8929-35E015B1CB38}" srcOrd="1" destOrd="0" presId="urn:microsoft.com/office/officeart/2005/8/layout/hierarchy2"/>
    <dgm:cxn modelId="{9472A25C-8045-4C06-8069-350317B13FD5}" type="presParOf" srcId="{052C8403-4738-4C96-8929-35E015B1CB38}" destId="{56E0EA2E-1D1F-4265-AE65-375F9BBF839D}" srcOrd="0" destOrd="0" presId="urn:microsoft.com/office/officeart/2005/8/layout/hierarchy2"/>
    <dgm:cxn modelId="{1CEE4840-BBD1-49A6-AB43-750A402A79BA}" type="presParOf" srcId="{56E0EA2E-1D1F-4265-AE65-375F9BBF839D}" destId="{4E015512-B17A-444C-94A4-ABA41211C62E}" srcOrd="0" destOrd="0" presId="urn:microsoft.com/office/officeart/2005/8/layout/hierarchy2"/>
    <dgm:cxn modelId="{D1C825DD-A576-4451-A522-00806DF5D18F}" type="presParOf" srcId="{052C8403-4738-4C96-8929-35E015B1CB38}" destId="{0EF4E865-AAE9-439A-8667-F939824F546F}" srcOrd="1" destOrd="0" presId="urn:microsoft.com/office/officeart/2005/8/layout/hierarchy2"/>
    <dgm:cxn modelId="{E30F80CC-D80A-4914-9690-F79D94699F9D}" type="presParOf" srcId="{0EF4E865-AAE9-439A-8667-F939824F546F}" destId="{F7221F4A-95CA-4C2A-B307-95AB110F0A19}" srcOrd="0" destOrd="0" presId="urn:microsoft.com/office/officeart/2005/8/layout/hierarchy2"/>
    <dgm:cxn modelId="{9CF50121-85C5-419F-918B-8CC97AEBD708}" type="presParOf" srcId="{0EF4E865-AAE9-439A-8667-F939824F546F}" destId="{C6EA9061-1A5A-4B2C-BD88-E7C4C87F5379}" srcOrd="1" destOrd="0" presId="urn:microsoft.com/office/officeart/2005/8/layout/hierarchy2"/>
    <dgm:cxn modelId="{BBB721ED-0EB2-4DF4-9416-009A460BEFAB}" type="presParOf" srcId="{3BE33DE7-181D-424B-9BAE-E3B12A7C20AD}" destId="{2E5F5518-2B88-4107-9E4E-CA7698923C59}" srcOrd="2" destOrd="0" presId="urn:microsoft.com/office/officeart/2005/8/layout/hierarchy2"/>
    <dgm:cxn modelId="{2E98CA88-E98B-4EC9-B727-5D16FEB5E76B}" type="presParOf" srcId="{2E5F5518-2B88-4107-9E4E-CA7698923C59}" destId="{105E9DAD-15B6-4F87-850B-CC720A951CF7}" srcOrd="0" destOrd="0" presId="urn:microsoft.com/office/officeart/2005/8/layout/hierarchy2"/>
    <dgm:cxn modelId="{C07EE0AD-A644-4EF0-B127-1F702F4AB337}" type="presParOf" srcId="{3BE33DE7-181D-424B-9BAE-E3B12A7C20AD}" destId="{BC6121D3-49CC-4073-B176-9BD9D1478235}" srcOrd="3" destOrd="0" presId="urn:microsoft.com/office/officeart/2005/8/layout/hierarchy2"/>
    <dgm:cxn modelId="{DD684459-AA2D-4D4E-A333-1A394114FF1D}" type="presParOf" srcId="{BC6121D3-49CC-4073-B176-9BD9D1478235}" destId="{BA2F4C31-ABD3-4B12-ACA8-226120A3E162}" srcOrd="0" destOrd="0" presId="urn:microsoft.com/office/officeart/2005/8/layout/hierarchy2"/>
    <dgm:cxn modelId="{C59569D1-A661-4F3E-8B6F-40456E0BD0A3}" type="presParOf" srcId="{BC6121D3-49CC-4073-B176-9BD9D1478235}" destId="{F4BE355B-4CA4-403B-8586-0AA30C5CAC04}" srcOrd="1" destOrd="0" presId="urn:microsoft.com/office/officeart/2005/8/layout/hierarchy2"/>
    <dgm:cxn modelId="{E9E305CF-D599-4DAE-830A-E29A4F226695}" type="presParOf" srcId="{F4BE355B-4CA4-403B-8586-0AA30C5CAC04}" destId="{50E43C3A-0B07-4037-8302-BED9BF670DFD}" srcOrd="0" destOrd="0" presId="urn:microsoft.com/office/officeart/2005/8/layout/hierarchy2"/>
    <dgm:cxn modelId="{017AB955-216E-41D5-92CD-D8C99A6F6BC4}" type="presParOf" srcId="{50E43C3A-0B07-4037-8302-BED9BF670DFD}" destId="{9D69E5C0-960F-451E-9A3F-466A8CEEED08}" srcOrd="0" destOrd="0" presId="urn:microsoft.com/office/officeart/2005/8/layout/hierarchy2"/>
    <dgm:cxn modelId="{56D8CA55-3E8C-4FB2-BC76-4309514C84CA}" type="presParOf" srcId="{F4BE355B-4CA4-403B-8586-0AA30C5CAC04}" destId="{9BFC6AE7-A265-463F-BCAC-B2BBA7CD1F26}" srcOrd="1" destOrd="0" presId="urn:microsoft.com/office/officeart/2005/8/layout/hierarchy2"/>
    <dgm:cxn modelId="{45A74511-6074-4B31-977C-8E799760C4F6}" type="presParOf" srcId="{9BFC6AE7-A265-463F-BCAC-B2BBA7CD1F26}" destId="{8D627078-B820-4566-BA93-00313B96345B}" srcOrd="0" destOrd="0" presId="urn:microsoft.com/office/officeart/2005/8/layout/hierarchy2"/>
    <dgm:cxn modelId="{E6AB9C10-C08D-4C42-A1FB-FEF25EB8BE20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Behavior</a:t>
          </a:r>
          <a:endParaRPr lang="es-GT" sz="2800" b="1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pPr algn="ctr"/>
          <a:endParaRPr lang="es-GT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7A1EC9BD-D358-4F27-84D3-8FF212CBB9F2}" type="presOf" srcId="{364D74DF-937A-46FF-815A-C068E6307CB9}" destId="{1F774CD5-AC39-4BAE-BD22-F22CD90EF070}" srcOrd="0" destOrd="0" presId="urn:microsoft.com/office/officeart/2005/8/layout/hierarchy2"/>
    <dgm:cxn modelId="{F33220E1-DCD4-4E67-A631-692156B4C61E}" type="presOf" srcId="{ED9FE7E4-CC03-4EA3-8AC0-488674D7FDD3}" destId="{9D69E5C0-960F-451E-9A3F-466A8CEEED08}" srcOrd="1" destOrd="0" presId="urn:microsoft.com/office/officeart/2005/8/layout/hierarchy2"/>
    <dgm:cxn modelId="{0B657664-383C-4F28-AA18-7B335924E22D}" type="presOf" srcId="{0CB2420C-02E7-4DF6-8C66-013C35BE4D24}" destId="{15E35E19-08D5-4414-8711-577DD43A0D51}" srcOrd="1" destOrd="0" presId="urn:microsoft.com/office/officeart/2005/8/layout/hierarchy2"/>
    <dgm:cxn modelId="{29011EB6-E131-4FA9-82D7-1B9EAEB7E135}" type="presOf" srcId="{5CE71D89-589C-45D7-8A64-21FF6B6959E0}" destId="{105E9DAD-15B6-4F87-850B-CC720A951CF7}" srcOrd="1" destOrd="0" presId="urn:microsoft.com/office/officeart/2005/8/layout/hierarchy2"/>
    <dgm:cxn modelId="{43E0A295-B262-41DD-9617-6191F118C5C3}" type="presOf" srcId="{6E187D91-5EC7-4FDE-BFCC-07971475BD66}" destId="{F7221F4A-95CA-4C2A-B307-95AB110F0A19}" srcOrd="0" destOrd="0" presId="urn:microsoft.com/office/officeart/2005/8/layout/hierarchy2"/>
    <dgm:cxn modelId="{C7CDD83A-7991-4955-BAAC-1D42B16CDBDD}" type="presOf" srcId="{0CB2420C-02E7-4DF6-8C66-013C35BE4D24}" destId="{4972FC72-4EAC-40D1-B93E-4B069583F665}" srcOrd="0" destOrd="0" presId="urn:microsoft.com/office/officeart/2005/8/layout/hierarchy2"/>
    <dgm:cxn modelId="{927CA3F1-33C4-4D37-AB92-22B14654FBC4}" type="presOf" srcId="{2C05D3F6-BFBB-4834-903E-2B027545B5BE}" destId="{5B56D94F-4CB6-40D3-9A0A-B056B3A089CE}" srcOrd="0" destOrd="0" presId="urn:microsoft.com/office/officeart/2005/8/layout/hierarchy2"/>
    <dgm:cxn modelId="{7D239EA2-B143-437B-ADB4-632AC2ED41F0}" type="presOf" srcId="{2B65A471-2725-497D-B3E1-607836CF708C}" destId="{4E015512-B17A-444C-94A4-ABA41211C62E}" srcOrd="1" destOrd="0" presId="urn:microsoft.com/office/officeart/2005/8/layout/hierarchy2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AE3BC010-C356-40C8-B3B0-A49A921C4579}" type="presOf" srcId="{2B65A471-2725-497D-B3E1-607836CF708C}" destId="{56E0EA2E-1D1F-4265-AE65-375F9BBF839D}" srcOrd="0" destOrd="0" presId="urn:microsoft.com/office/officeart/2005/8/layout/hierarchy2"/>
    <dgm:cxn modelId="{48B52884-2CCF-414D-9EC3-C52C8EEAF5D5}" type="presOf" srcId="{5CE71D89-589C-45D7-8A64-21FF6B6959E0}" destId="{2E5F5518-2B88-4107-9E4E-CA7698923C59}" srcOrd="0" destOrd="0" presId="urn:microsoft.com/office/officeart/2005/8/layout/hierarchy2"/>
    <dgm:cxn modelId="{97A8D687-7F8F-4E3A-A1CF-F294D1A34DE2}" type="presOf" srcId="{FF569ECE-3D37-4314-BDC7-446839B79CA9}" destId="{8D627078-B820-4566-BA93-00313B96345B}" srcOrd="0" destOrd="0" presId="urn:microsoft.com/office/officeart/2005/8/layout/hierarchy2"/>
    <dgm:cxn modelId="{3C7A4CDE-CAA1-4F9B-82F2-F9C45401D95A}" type="presOf" srcId="{299FE910-07D0-4D2A-BD77-60A8701958CB}" destId="{37D58878-3481-48AB-9FE5-0A0FF258FF1F}" srcOrd="0" destOrd="0" presId="urn:microsoft.com/office/officeart/2005/8/layout/hierarchy2"/>
    <dgm:cxn modelId="{D87BD23B-B1AA-404B-8039-730573CC942F}" type="presOf" srcId="{ED9FE7E4-CC03-4EA3-8AC0-488674D7FDD3}" destId="{50E43C3A-0B07-4037-8302-BED9BF670DFD}" srcOrd="0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5D88E12F-156E-4CE9-893B-EC2A050AA32D}" type="presOf" srcId="{31B6D7F3-6C20-4579-AA22-E3A6436E6733}" destId="{BA2F4C31-ABD3-4B12-ACA8-226120A3E162}" srcOrd="0" destOrd="0" presId="urn:microsoft.com/office/officeart/2005/8/layout/hierarchy2"/>
    <dgm:cxn modelId="{9C6D6F51-05AD-432D-B9D1-0510C6C59F07}" type="presParOf" srcId="{5B56D94F-4CB6-40D3-9A0A-B056B3A089CE}" destId="{6EA6F234-79CB-4E58-A81A-50CE31BCD965}" srcOrd="0" destOrd="0" presId="urn:microsoft.com/office/officeart/2005/8/layout/hierarchy2"/>
    <dgm:cxn modelId="{ADAB22EF-DB15-4E54-87F2-3D2EE4A40AC3}" type="presParOf" srcId="{6EA6F234-79CB-4E58-A81A-50CE31BCD965}" destId="{1F774CD5-AC39-4BAE-BD22-F22CD90EF070}" srcOrd="0" destOrd="0" presId="urn:microsoft.com/office/officeart/2005/8/layout/hierarchy2"/>
    <dgm:cxn modelId="{574DAFA4-98C8-4856-9D5E-0187A4184D91}" type="presParOf" srcId="{6EA6F234-79CB-4E58-A81A-50CE31BCD965}" destId="{3BE33DE7-181D-424B-9BAE-E3B12A7C20AD}" srcOrd="1" destOrd="0" presId="urn:microsoft.com/office/officeart/2005/8/layout/hierarchy2"/>
    <dgm:cxn modelId="{887FCAB0-313E-4D81-9B5E-AF6496B11A58}" type="presParOf" srcId="{3BE33DE7-181D-424B-9BAE-E3B12A7C20AD}" destId="{4972FC72-4EAC-40D1-B93E-4B069583F665}" srcOrd="0" destOrd="0" presId="urn:microsoft.com/office/officeart/2005/8/layout/hierarchy2"/>
    <dgm:cxn modelId="{5B98845F-971B-4C2A-B1D6-D79D0D5D3EA3}" type="presParOf" srcId="{4972FC72-4EAC-40D1-B93E-4B069583F665}" destId="{15E35E19-08D5-4414-8711-577DD43A0D51}" srcOrd="0" destOrd="0" presId="urn:microsoft.com/office/officeart/2005/8/layout/hierarchy2"/>
    <dgm:cxn modelId="{1112400D-6BAB-49D3-A14E-C638323853B2}" type="presParOf" srcId="{3BE33DE7-181D-424B-9BAE-E3B12A7C20AD}" destId="{C0A56119-8D47-46B1-82BB-F5C2E9EFD56A}" srcOrd="1" destOrd="0" presId="urn:microsoft.com/office/officeart/2005/8/layout/hierarchy2"/>
    <dgm:cxn modelId="{52E68D35-C8F6-459E-995E-B4B61E43E6BF}" type="presParOf" srcId="{C0A56119-8D47-46B1-82BB-F5C2E9EFD56A}" destId="{37D58878-3481-48AB-9FE5-0A0FF258FF1F}" srcOrd="0" destOrd="0" presId="urn:microsoft.com/office/officeart/2005/8/layout/hierarchy2"/>
    <dgm:cxn modelId="{9E502FA3-FEE8-4353-8769-5C74E8AAD5CD}" type="presParOf" srcId="{C0A56119-8D47-46B1-82BB-F5C2E9EFD56A}" destId="{052C8403-4738-4C96-8929-35E015B1CB38}" srcOrd="1" destOrd="0" presId="urn:microsoft.com/office/officeart/2005/8/layout/hierarchy2"/>
    <dgm:cxn modelId="{0F2E73F5-8671-4DBC-8891-9908C91961CC}" type="presParOf" srcId="{052C8403-4738-4C96-8929-35E015B1CB38}" destId="{56E0EA2E-1D1F-4265-AE65-375F9BBF839D}" srcOrd="0" destOrd="0" presId="urn:microsoft.com/office/officeart/2005/8/layout/hierarchy2"/>
    <dgm:cxn modelId="{5924905A-0E08-437B-8B36-4B4DFE1F2A79}" type="presParOf" srcId="{56E0EA2E-1D1F-4265-AE65-375F9BBF839D}" destId="{4E015512-B17A-444C-94A4-ABA41211C62E}" srcOrd="0" destOrd="0" presId="urn:microsoft.com/office/officeart/2005/8/layout/hierarchy2"/>
    <dgm:cxn modelId="{39192D40-C4F8-4BCF-9864-A12FA5D12567}" type="presParOf" srcId="{052C8403-4738-4C96-8929-35E015B1CB38}" destId="{0EF4E865-AAE9-439A-8667-F939824F546F}" srcOrd="1" destOrd="0" presId="urn:microsoft.com/office/officeart/2005/8/layout/hierarchy2"/>
    <dgm:cxn modelId="{391E2D41-01E2-442C-A2C5-4B6B86BB4D3B}" type="presParOf" srcId="{0EF4E865-AAE9-439A-8667-F939824F546F}" destId="{F7221F4A-95CA-4C2A-B307-95AB110F0A19}" srcOrd="0" destOrd="0" presId="urn:microsoft.com/office/officeart/2005/8/layout/hierarchy2"/>
    <dgm:cxn modelId="{36C8F72A-CF0D-47B9-8301-3AB5846790ED}" type="presParOf" srcId="{0EF4E865-AAE9-439A-8667-F939824F546F}" destId="{C6EA9061-1A5A-4B2C-BD88-E7C4C87F5379}" srcOrd="1" destOrd="0" presId="urn:microsoft.com/office/officeart/2005/8/layout/hierarchy2"/>
    <dgm:cxn modelId="{7D8EB863-AAA7-4AE0-BF08-716A7A254EAF}" type="presParOf" srcId="{3BE33DE7-181D-424B-9BAE-E3B12A7C20AD}" destId="{2E5F5518-2B88-4107-9E4E-CA7698923C59}" srcOrd="2" destOrd="0" presId="urn:microsoft.com/office/officeart/2005/8/layout/hierarchy2"/>
    <dgm:cxn modelId="{13F56734-A454-4E65-A3F9-B940589EE528}" type="presParOf" srcId="{2E5F5518-2B88-4107-9E4E-CA7698923C59}" destId="{105E9DAD-15B6-4F87-850B-CC720A951CF7}" srcOrd="0" destOrd="0" presId="urn:microsoft.com/office/officeart/2005/8/layout/hierarchy2"/>
    <dgm:cxn modelId="{C7F211BD-D17F-4640-8A0F-0B65961DC8F9}" type="presParOf" srcId="{3BE33DE7-181D-424B-9BAE-E3B12A7C20AD}" destId="{BC6121D3-49CC-4073-B176-9BD9D1478235}" srcOrd="3" destOrd="0" presId="urn:microsoft.com/office/officeart/2005/8/layout/hierarchy2"/>
    <dgm:cxn modelId="{D8FC9334-F608-4E0D-87F6-82926D097F85}" type="presParOf" srcId="{BC6121D3-49CC-4073-B176-9BD9D1478235}" destId="{BA2F4C31-ABD3-4B12-ACA8-226120A3E162}" srcOrd="0" destOrd="0" presId="urn:microsoft.com/office/officeart/2005/8/layout/hierarchy2"/>
    <dgm:cxn modelId="{8408B2E1-EDE6-42CC-8E04-1E182AA8A851}" type="presParOf" srcId="{BC6121D3-49CC-4073-B176-9BD9D1478235}" destId="{F4BE355B-4CA4-403B-8586-0AA30C5CAC04}" srcOrd="1" destOrd="0" presId="urn:microsoft.com/office/officeart/2005/8/layout/hierarchy2"/>
    <dgm:cxn modelId="{C8A6BCAE-43D0-45FB-B3EB-9B34800AA711}" type="presParOf" srcId="{F4BE355B-4CA4-403B-8586-0AA30C5CAC04}" destId="{50E43C3A-0B07-4037-8302-BED9BF670DFD}" srcOrd="0" destOrd="0" presId="urn:microsoft.com/office/officeart/2005/8/layout/hierarchy2"/>
    <dgm:cxn modelId="{97BD1A20-ECA7-4E89-AB69-8ED2B2EAC018}" type="presParOf" srcId="{50E43C3A-0B07-4037-8302-BED9BF670DFD}" destId="{9D69E5C0-960F-451E-9A3F-466A8CEEED08}" srcOrd="0" destOrd="0" presId="urn:microsoft.com/office/officeart/2005/8/layout/hierarchy2"/>
    <dgm:cxn modelId="{AE84CAE2-5C2C-4909-BF8D-0F63DCE31031}" type="presParOf" srcId="{F4BE355B-4CA4-403B-8586-0AA30C5CAC04}" destId="{9BFC6AE7-A265-463F-BCAC-B2BBA7CD1F26}" srcOrd="1" destOrd="0" presId="urn:microsoft.com/office/officeart/2005/8/layout/hierarchy2"/>
    <dgm:cxn modelId="{BA4DF6FC-7915-47E3-B038-22FB56D8D1EA}" type="presParOf" srcId="{9BFC6AE7-A265-463F-BCAC-B2BBA7CD1F26}" destId="{8D627078-B820-4566-BA93-00313B96345B}" srcOrd="0" destOrd="0" presId="urn:microsoft.com/office/officeart/2005/8/layout/hierarchy2"/>
    <dgm:cxn modelId="{540A664A-CAD1-4C04-A0A5-4F425A217E5C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05D3F6-BFBB-4834-903E-2B027545B5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364D74DF-937A-46FF-815A-C068E6307CB9}">
      <dgm:prSet phldrT="[Texto]" custT="1"/>
      <dgm:spPr>
        <a:noFill/>
        <a:ln w="38100">
          <a:solidFill>
            <a:srgbClr val="7030A0"/>
          </a:solidFill>
        </a:ln>
      </dgm:spPr>
      <dgm:t>
        <a:bodyPr/>
        <a:lstStyle/>
        <a:p>
          <a:r>
            <a:rPr lang="es-GT" sz="2800" b="1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School</a:t>
          </a:r>
          <a:r>
            <a:rPr lang="es-GT" sz="2800" b="1" baseline="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 Policies</a:t>
          </a:r>
          <a:endParaRPr lang="es-GT" sz="2800" b="1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gm:t>
    </dgm:pt>
    <dgm:pt modelId="{A62F5A7D-1379-4A1E-B70D-1A17D9484047}" type="parTrans" cxnId="{28B4D383-10E5-4E80-8584-430343D1BCAC}">
      <dgm:prSet/>
      <dgm:spPr/>
      <dgm:t>
        <a:bodyPr/>
        <a:lstStyle/>
        <a:p>
          <a:endParaRPr lang="es-GT"/>
        </a:p>
      </dgm:t>
    </dgm:pt>
    <dgm:pt modelId="{03BFDFDF-B881-45A9-82E8-4D22910DCBB3}" type="sibTrans" cxnId="{28B4D383-10E5-4E80-8584-430343D1BCAC}">
      <dgm:prSet/>
      <dgm:spPr/>
      <dgm:t>
        <a:bodyPr/>
        <a:lstStyle/>
        <a:p>
          <a:endParaRPr lang="es-GT"/>
        </a:p>
      </dgm:t>
    </dgm:pt>
    <dgm:pt modelId="{299FE910-07D0-4D2A-BD77-60A8701958CB}">
      <dgm:prSet phldrT="[Texto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pPr algn="ctr"/>
          <a:endParaRPr lang="es-GT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B2420C-02E7-4DF6-8C66-013C35BE4D24}" type="parTrans" cxnId="{3B9B0A40-406B-4304-8BF2-B1A839043E5E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E635B6E6-5410-4241-98E4-00EAE20D8586}" type="sibTrans" cxnId="{3B9B0A40-406B-4304-8BF2-B1A839043E5E}">
      <dgm:prSet/>
      <dgm:spPr/>
      <dgm:t>
        <a:bodyPr/>
        <a:lstStyle/>
        <a:p>
          <a:endParaRPr lang="es-GT"/>
        </a:p>
      </dgm:t>
    </dgm:pt>
    <dgm:pt modelId="{6E187D91-5EC7-4FDE-BFCC-07971475BD66}">
      <dgm:prSet phldrT="[Texto]" custT="1"/>
      <dgm:spPr>
        <a:noFill/>
        <a:ln w="38100">
          <a:solidFill>
            <a:srgbClr val="92D05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5A471-2725-497D-B3E1-607836CF708C}" type="parTrans" cxnId="{B0B42856-D1BC-4801-9FFC-C809B4074F2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957CAD9B-9DCD-40D3-83C3-37ECF352C7FC}" type="sibTrans" cxnId="{B0B42856-D1BC-4801-9FFC-C809B4074F28}">
      <dgm:prSet/>
      <dgm:spPr/>
      <dgm:t>
        <a:bodyPr/>
        <a:lstStyle/>
        <a:p>
          <a:endParaRPr lang="es-GT"/>
        </a:p>
      </dgm:t>
    </dgm:pt>
    <dgm:pt modelId="{31B6D7F3-6C20-4579-AA22-E3A6436E6733}">
      <dgm:prSet phldrT="[Texto]" custT="1"/>
      <dgm:spPr>
        <a:noFill/>
        <a:ln w="38100">
          <a:solidFill>
            <a:srgbClr val="00B0F0"/>
          </a:solidFill>
        </a:ln>
      </dgm:spPr>
      <dgm:t>
        <a:bodyPr/>
        <a:lstStyle/>
        <a:p>
          <a:pPr algn="ctr"/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71D89-589C-45D7-8A64-21FF6B6959E0}" type="parTrans" cxnId="{75E9D782-DA3B-4EDF-9989-04C50B5C6B7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23DBAF8A-4195-40B0-8C75-D9181B7F32CB}" type="sibTrans" cxnId="{75E9D782-DA3B-4EDF-9989-04C50B5C6B73}">
      <dgm:prSet/>
      <dgm:spPr/>
      <dgm:t>
        <a:bodyPr/>
        <a:lstStyle/>
        <a:p>
          <a:endParaRPr lang="es-GT"/>
        </a:p>
      </dgm:t>
    </dgm:pt>
    <dgm:pt modelId="{FF569ECE-3D37-4314-BDC7-446839B79CA9}">
      <dgm:prSet phldrT="[Texto]" custT="1"/>
      <dgm:spPr>
        <a:noFill/>
        <a:ln w="38100">
          <a:solidFill>
            <a:srgbClr val="FF33CC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s-GT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FE7E4-CC03-4EA3-8AC0-488674D7FDD3}" type="parTrans" cxnId="{8F5DD34D-43EF-4A82-835A-A00B139EB1F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s-GT"/>
        </a:p>
      </dgm:t>
    </dgm:pt>
    <dgm:pt modelId="{45285DE5-CF47-43FA-BC5D-8DF7283AA6C0}" type="sibTrans" cxnId="{8F5DD34D-43EF-4A82-835A-A00B139EB1F8}">
      <dgm:prSet/>
      <dgm:spPr/>
      <dgm:t>
        <a:bodyPr/>
        <a:lstStyle/>
        <a:p>
          <a:endParaRPr lang="es-GT"/>
        </a:p>
      </dgm:t>
    </dgm:pt>
    <dgm:pt modelId="{5B56D94F-4CB6-40D3-9A0A-B056B3A089CE}" type="pres">
      <dgm:prSet presAssocID="{2C05D3F6-BFBB-4834-903E-2B027545B5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6EA6F234-79CB-4E58-A81A-50CE31BCD965}" type="pres">
      <dgm:prSet presAssocID="{364D74DF-937A-46FF-815A-C068E6307CB9}" presName="root1" presStyleCnt="0"/>
      <dgm:spPr/>
    </dgm:pt>
    <dgm:pt modelId="{1F774CD5-AC39-4BAE-BD22-F22CD90EF070}" type="pres">
      <dgm:prSet presAssocID="{364D74DF-937A-46FF-815A-C068E6307C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3BE33DE7-181D-424B-9BAE-E3B12A7C20AD}" type="pres">
      <dgm:prSet presAssocID="{364D74DF-937A-46FF-815A-C068E6307CB9}" presName="level2hierChild" presStyleCnt="0"/>
      <dgm:spPr/>
    </dgm:pt>
    <dgm:pt modelId="{4972FC72-4EAC-40D1-B93E-4B069583F665}" type="pres">
      <dgm:prSet presAssocID="{0CB2420C-02E7-4DF6-8C66-013C35BE4D24}" presName="conn2-1" presStyleLbl="parChTrans1D2" presStyleIdx="0" presStyleCnt="2"/>
      <dgm:spPr/>
      <dgm:t>
        <a:bodyPr/>
        <a:lstStyle/>
        <a:p>
          <a:endParaRPr lang="es-GT"/>
        </a:p>
      </dgm:t>
    </dgm:pt>
    <dgm:pt modelId="{15E35E19-08D5-4414-8711-577DD43A0D51}" type="pres">
      <dgm:prSet presAssocID="{0CB2420C-02E7-4DF6-8C66-013C35BE4D24}" presName="connTx" presStyleLbl="parChTrans1D2" presStyleIdx="0" presStyleCnt="2"/>
      <dgm:spPr/>
      <dgm:t>
        <a:bodyPr/>
        <a:lstStyle/>
        <a:p>
          <a:endParaRPr lang="es-GT"/>
        </a:p>
      </dgm:t>
    </dgm:pt>
    <dgm:pt modelId="{C0A56119-8D47-46B1-82BB-F5C2E9EFD56A}" type="pres">
      <dgm:prSet presAssocID="{299FE910-07D0-4D2A-BD77-60A8701958CB}" presName="root2" presStyleCnt="0"/>
      <dgm:spPr/>
    </dgm:pt>
    <dgm:pt modelId="{37D58878-3481-48AB-9FE5-0A0FF258FF1F}" type="pres">
      <dgm:prSet presAssocID="{299FE910-07D0-4D2A-BD77-60A8701958CB}" presName="LevelTwoTextNode" presStyleLbl="node2" presStyleIdx="0" presStyleCnt="2" custScaleY="23105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052C8403-4738-4C96-8929-35E015B1CB38}" type="pres">
      <dgm:prSet presAssocID="{299FE910-07D0-4D2A-BD77-60A8701958CB}" presName="level3hierChild" presStyleCnt="0"/>
      <dgm:spPr/>
    </dgm:pt>
    <dgm:pt modelId="{56E0EA2E-1D1F-4265-AE65-375F9BBF839D}" type="pres">
      <dgm:prSet presAssocID="{2B65A471-2725-497D-B3E1-607836CF708C}" presName="conn2-1" presStyleLbl="parChTrans1D3" presStyleIdx="0" presStyleCnt="2"/>
      <dgm:spPr/>
      <dgm:t>
        <a:bodyPr/>
        <a:lstStyle/>
        <a:p>
          <a:endParaRPr lang="es-GT"/>
        </a:p>
      </dgm:t>
    </dgm:pt>
    <dgm:pt modelId="{4E015512-B17A-444C-94A4-ABA41211C62E}" type="pres">
      <dgm:prSet presAssocID="{2B65A471-2725-497D-B3E1-607836CF708C}" presName="connTx" presStyleLbl="parChTrans1D3" presStyleIdx="0" presStyleCnt="2"/>
      <dgm:spPr/>
      <dgm:t>
        <a:bodyPr/>
        <a:lstStyle/>
        <a:p>
          <a:endParaRPr lang="es-GT"/>
        </a:p>
      </dgm:t>
    </dgm:pt>
    <dgm:pt modelId="{0EF4E865-AAE9-439A-8667-F939824F546F}" type="pres">
      <dgm:prSet presAssocID="{6E187D91-5EC7-4FDE-BFCC-07971475BD66}" presName="root2" presStyleCnt="0"/>
      <dgm:spPr/>
    </dgm:pt>
    <dgm:pt modelId="{F7221F4A-95CA-4C2A-B307-95AB110F0A19}" type="pres">
      <dgm:prSet presAssocID="{6E187D91-5EC7-4FDE-BFCC-07971475BD66}" presName="LevelTwoTextNode" presStyleLbl="node3" presStyleIdx="0" presStyleCnt="2" custScaleY="23131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6EA9061-1A5A-4B2C-BD88-E7C4C87F5379}" type="pres">
      <dgm:prSet presAssocID="{6E187D91-5EC7-4FDE-BFCC-07971475BD66}" presName="level3hierChild" presStyleCnt="0"/>
      <dgm:spPr/>
    </dgm:pt>
    <dgm:pt modelId="{2E5F5518-2B88-4107-9E4E-CA7698923C59}" type="pres">
      <dgm:prSet presAssocID="{5CE71D89-589C-45D7-8A64-21FF6B6959E0}" presName="conn2-1" presStyleLbl="parChTrans1D2" presStyleIdx="1" presStyleCnt="2"/>
      <dgm:spPr/>
      <dgm:t>
        <a:bodyPr/>
        <a:lstStyle/>
        <a:p>
          <a:endParaRPr lang="es-GT"/>
        </a:p>
      </dgm:t>
    </dgm:pt>
    <dgm:pt modelId="{105E9DAD-15B6-4F87-850B-CC720A951CF7}" type="pres">
      <dgm:prSet presAssocID="{5CE71D89-589C-45D7-8A64-21FF6B6959E0}" presName="connTx" presStyleLbl="parChTrans1D2" presStyleIdx="1" presStyleCnt="2"/>
      <dgm:spPr/>
      <dgm:t>
        <a:bodyPr/>
        <a:lstStyle/>
        <a:p>
          <a:endParaRPr lang="es-GT"/>
        </a:p>
      </dgm:t>
    </dgm:pt>
    <dgm:pt modelId="{BC6121D3-49CC-4073-B176-9BD9D1478235}" type="pres">
      <dgm:prSet presAssocID="{31B6D7F3-6C20-4579-AA22-E3A6436E6733}" presName="root2" presStyleCnt="0"/>
      <dgm:spPr/>
    </dgm:pt>
    <dgm:pt modelId="{BA2F4C31-ABD3-4B12-ACA8-226120A3E162}" type="pres">
      <dgm:prSet presAssocID="{31B6D7F3-6C20-4579-AA22-E3A6436E6733}" presName="LevelTwoTextNode" presStyleLbl="node2" presStyleIdx="1" presStyleCnt="2" custScaleY="232246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4BE355B-4CA4-403B-8586-0AA30C5CAC04}" type="pres">
      <dgm:prSet presAssocID="{31B6D7F3-6C20-4579-AA22-E3A6436E6733}" presName="level3hierChild" presStyleCnt="0"/>
      <dgm:spPr/>
    </dgm:pt>
    <dgm:pt modelId="{50E43C3A-0B07-4037-8302-BED9BF670DFD}" type="pres">
      <dgm:prSet presAssocID="{ED9FE7E4-CC03-4EA3-8AC0-488674D7FDD3}" presName="conn2-1" presStyleLbl="parChTrans1D3" presStyleIdx="1" presStyleCnt="2"/>
      <dgm:spPr/>
      <dgm:t>
        <a:bodyPr/>
        <a:lstStyle/>
        <a:p>
          <a:endParaRPr lang="es-GT"/>
        </a:p>
      </dgm:t>
    </dgm:pt>
    <dgm:pt modelId="{9D69E5C0-960F-451E-9A3F-466A8CEEED08}" type="pres">
      <dgm:prSet presAssocID="{ED9FE7E4-CC03-4EA3-8AC0-488674D7FDD3}" presName="connTx" presStyleLbl="parChTrans1D3" presStyleIdx="1" presStyleCnt="2"/>
      <dgm:spPr/>
      <dgm:t>
        <a:bodyPr/>
        <a:lstStyle/>
        <a:p>
          <a:endParaRPr lang="es-GT"/>
        </a:p>
      </dgm:t>
    </dgm:pt>
    <dgm:pt modelId="{9BFC6AE7-A265-463F-BCAC-B2BBA7CD1F26}" type="pres">
      <dgm:prSet presAssocID="{FF569ECE-3D37-4314-BDC7-446839B79CA9}" presName="root2" presStyleCnt="0"/>
      <dgm:spPr/>
    </dgm:pt>
    <dgm:pt modelId="{8D627078-B820-4566-BA93-00313B96345B}" type="pres">
      <dgm:prSet presAssocID="{FF569ECE-3D37-4314-BDC7-446839B79CA9}" presName="LevelTwoTextNode" presStyleLbl="node3" presStyleIdx="1" presStyleCnt="2" custScaleY="230127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26B198B-DDBF-430E-993A-9A8C6425520B}" type="pres">
      <dgm:prSet presAssocID="{FF569ECE-3D37-4314-BDC7-446839B79CA9}" presName="level3hierChild" presStyleCnt="0"/>
      <dgm:spPr/>
    </dgm:pt>
  </dgm:ptLst>
  <dgm:cxnLst>
    <dgm:cxn modelId="{E165AB1C-55F0-4B22-A478-1A30033BEE55}" type="presOf" srcId="{2C05D3F6-BFBB-4834-903E-2B027545B5BE}" destId="{5B56D94F-4CB6-40D3-9A0A-B056B3A089CE}" srcOrd="0" destOrd="0" presId="urn:microsoft.com/office/officeart/2005/8/layout/hierarchy2"/>
    <dgm:cxn modelId="{F11CA8E8-1F1F-4EAD-945B-35A228226D8C}" type="presOf" srcId="{299FE910-07D0-4D2A-BD77-60A8701958CB}" destId="{37D58878-3481-48AB-9FE5-0A0FF258FF1F}" srcOrd="0" destOrd="0" presId="urn:microsoft.com/office/officeart/2005/8/layout/hierarchy2"/>
    <dgm:cxn modelId="{E3C7C280-0F5B-4C9C-B442-AEB8E5B08625}" type="presOf" srcId="{2B65A471-2725-497D-B3E1-607836CF708C}" destId="{4E015512-B17A-444C-94A4-ABA41211C62E}" srcOrd="1" destOrd="0" presId="urn:microsoft.com/office/officeart/2005/8/layout/hierarchy2"/>
    <dgm:cxn modelId="{E3CB3005-EA97-4CB9-8EE2-CB50A8544E36}" type="presOf" srcId="{ED9FE7E4-CC03-4EA3-8AC0-488674D7FDD3}" destId="{50E43C3A-0B07-4037-8302-BED9BF670DFD}" srcOrd="0" destOrd="0" presId="urn:microsoft.com/office/officeart/2005/8/layout/hierarchy2"/>
    <dgm:cxn modelId="{533E192B-06BD-45A3-AD8D-2024412D6BE5}" type="presOf" srcId="{ED9FE7E4-CC03-4EA3-8AC0-488674D7FDD3}" destId="{9D69E5C0-960F-451E-9A3F-466A8CEEED08}" srcOrd="1" destOrd="0" presId="urn:microsoft.com/office/officeart/2005/8/layout/hierarchy2"/>
    <dgm:cxn modelId="{E0020D6B-6D29-4556-8919-6113B464A077}" type="presOf" srcId="{6E187D91-5EC7-4FDE-BFCC-07971475BD66}" destId="{F7221F4A-95CA-4C2A-B307-95AB110F0A19}" srcOrd="0" destOrd="0" presId="urn:microsoft.com/office/officeart/2005/8/layout/hierarchy2"/>
    <dgm:cxn modelId="{44982B66-6C71-4B43-90D3-175EC9DD2F75}" type="presOf" srcId="{364D74DF-937A-46FF-815A-C068E6307CB9}" destId="{1F774CD5-AC39-4BAE-BD22-F22CD90EF070}" srcOrd="0" destOrd="0" presId="urn:microsoft.com/office/officeart/2005/8/layout/hierarchy2"/>
    <dgm:cxn modelId="{75E9D782-DA3B-4EDF-9989-04C50B5C6B73}" srcId="{364D74DF-937A-46FF-815A-C068E6307CB9}" destId="{31B6D7F3-6C20-4579-AA22-E3A6436E6733}" srcOrd="1" destOrd="0" parTransId="{5CE71D89-589C-45D7-8A64-21FF6B6959E0}" sibTransId="{23DBAF8A-4195-40B0-8C75-D9181B7F32CB}"/>
    <dgm:cxn modelId="{8F5DD34D-43EF-4A82-835A-A00B139EB1F8}" srcId="{31B6D7F3-6C20-4579-AA22-E3A6436E6733}" destId="{FF569ECE-3D37-4314-BDC7-446839B79CA9}" srcOrd="0" destOrd="0" parTransId="{ED9FE7E4-CC03-4EA3-8AC0-488674D7FDD3}" sibTransId="{45285DE5-CF47-43FA-BC5D-8DF7283AA6C0}"/>
    <dgm:cxn modelId="{AD5F0DAE-8136-4D28-ADCC-910B157C343D}" type="presOf" srcId="{0CB2420C-02E7-4DF6-8C66-013C35BE4D24}" destId="{4972FC72-4EAC-40D1-B93E-4B069583F665}" srcOrd="0" destOrd="0" presId="urn:microsoft.com/office/officeart/2005/8/layout/hierarchy2"/>
    <dgm:cxn modelId="{3B9B0A40-406B-4304-8BF2-B1A839043E5E}" srcId="{364D74DF-937A-46FF-815A-C068E6307CB9}" destId="{299FE910-07D0-4D2A-BD77-60A8701958CB}" srcOrd="0" destOrd="0" parTransId="{0CB2420C-02E7-4DF6-8C66-013C35BE4D24}" sibTransId="{E635B6E6-5410-4241-98E4-00EAE20D8586}"/>
    <dgm:cxn modelId="{D1C7FE7F-098B-44B2-80B6-80A7EA4823A8}" type="presOf" srcId="{31B6D7F3-6C20-4579-AA22-E3A6436E6733}" destId="{BA2F4C31-ABD3-4B12-ACA8-226120A3E162}" srcOrd="0" destOrd="0" presId="urn:microsoft.com/office/officeart/2005/8/layout/hierarchy2"/>
    <dgm:cxn modelId="{3B447F81-AE3C-4D6A-917D-9326CFD24B18}" type="presOf" srcId="{FF569ECE-3D37-4314-BDC7-446839B79CA9}" destId="{8D627078-B820-4566-BA93-00313B96345B}" srcOrd="0" destOrd="0" presId="urn:microsoft.com/office/officeart/2005/8/layout/hierarchy2"/>
    <dgm:cxn modelId="{3F7A6473-3415-4DE0-B843-9BC36E9A276D}" type="presOf" srcId="{0CB2420C-02E7-4DF6-8C66-013C35BE4D24}" destId="{15E35E19-08D5-4414-8711-577DD43A0D51}" srcOrd="1" destOrd="0" presId="urn:microsoft.com/office/officeart/2005/8/layout/hierarchy2"/>
    <dgm:cxn modelId="{B0B42856-D1BC-4801-9FFC-C809B4074F28}" srcId="{299FE910-07D0-4D2A-BD77-60A8701958CB}" destId="{6E187D91-5EC7-4FDE-BFCC-07971475BD66}" srcOrd="0" destOrd="0" parTransId="{2B65A471-2725-497D-B3E1-607836CF708C}" sibTransId="{957CAD9B-9DCD-40D3-83C3-37ECF352C7FC}"/>
    <dgm:cxn modelId="{CAF9F118-464C-4995-A4F4-9C2529B69BC7}" type="presOf" srcId="{5CE71D89-589C-45D7-8A64-21FF6B6959E0}" destId="{105E9DAD-15B6-4F87-850B-CC720A951CF7}" srcOrd="1" destOrd="0" presId="urn:microsoft.com/office/officeart/2005/8/layout/hierarchy2"/>
    <dgm:cxn modelId="{8B267D01-03C8-46A4-B8FF-25F2A65F7797}" type="presOf" srcId="{2B65A471-2725-497D-B3E1-607836CF708C}" destId="{56E0EA2E-1D1F-4265-AE65-375F9BBF839D}" srcOrd="0" destOrd="0" presId="urn:microsoft.com/office/officeart/2005/8/layout/hierarchy2"/>
    <dgm:cxn modelId="{28B4D383-10E5-4E80-8584-430343D1BCAC}" srcId="{2C05D3F6-BFBB-4834-903E-2B027545B5BE}" destId="{364D74DF-937A-46FF-815A-C068E6307CB9}" srcOrd="0" destOrd="0" parTransId="{A62F5A7D-1379-4A1E-B70D-1A17D9484047}" sibTransId="{03BFDFDF-B881-45A9-82E8-4D22910DCBB3}"/>
    <dgm:cxn modelId="{9A0F77F5-C86A-4575-A974-E94AC39D0924}" type="presOf" srcId="{5CE71D89-589C-45D7-8A64-21FF6B6959E0}" destId="{2E5F5518-2B88-4107-9E4E-CA7698923C59}" srcOrd="0" destOrd="0" presId="urn:microsoft.com/office/officeart/2005/8/layout/hierarchy2"/>
    <dgm:cxn modelId="{C391EB08-76DC-4B90-A90A-C6ED2F21B284}" type="presParOf" srcId="{5B56D94F-4CB6-40D3-9A0A-B056B3A089CE}" destId="{6EA6F234-79CB-4E58-A81A-50CE31BCD965}" srcOrd="0" destOrd="0" presId="urn:microsoft.com/office/officeart/2005/8/layout/hierarchy2"/>
    <dgm:cxn modelId="{95C8022D-1FE4-41B3-846B-3D8FBEFD821D}" type="presParOf" srcId="{6EA6F234-79CB-4E58-A81A-50CE31BCD965}" destId="{1F774CD5-AC39-4BAE-BD22-F22CD90EF070}" srcOrd="0" destOrd="0" presId="urn:microsoft.com/office/officeart/2005/8/layout/hierarchy2"/>
    <dgm:cxn modelId="{5A15D32B-79FF-46BC-8599-7C98E77171E9}" type="presParOf" srcId="{6EA6F234-79CB-4E58-A81A-50CE31BCD965}" destId="{3BE33DE7-181D-424B-9BAE-E3B12A7C20AD}" srcOrd="1" destOrd="0" presId="urn:microsoft.com/office/officeart/2005/8/layout/hierarchy2"/>
    <dgm:cxn modelId="{4BF8B49D-62B6-4B85-8BD7-0AC1579CB2E3}" type="presParOf" srcId="{3BE33DE7-181D-424B-9BAE-E3B12A7C20AD}" destId="{4972FC72-4EAC-40D1-B93E-4B069583F665}" srcOrd="0" destOrd="0" presId="urn:microsoft.com/office/officeart/2005/8/layout/hierarchy2"/>
    <dgm:cxn modelId="{ECC51C74-6849-4B6C-85D2-7F22BBE22FC5}" type="presParOf" srcId="{4972FC72-4EAC-40D1-B93E-4B069583F665}" destId="{15E35E19-08D5-4414-8711-577DD43A0D51}" srcOrd="0" destOrd="0" presId="urn:microsoft.com/office/officeart/2005/8/layout/hierarchy2"/>
    <dgm:cxn modelId="{C1ADE47F-CAD7-4250-962E-19E0F803AA78}" type="presParOf" srcId="{3BE33DE7-181D-424B-9BAE-E3B12A7C20AD}" destId="{C0A56119-8D47-46B1-82BB-F5C2E9EFD56A}" srcOrd="1" destOrd="0" presId="urn:microsoft.com/office/officeart/2005/8/layout/hierarchy2"/>
    <dgm:cxn modelId="{6CF72E35-DFFF-4A8E-9AF9-7CD0C1C77502}" type="presParOf" srcId="{C0A56119-8D47-46B1-82BB-F5C2E9EFD56A}" destId="{37D58878-3481-48AB-9FE5-0A0FF258FF1F}" srcOrd="0" destOrd="0" presId="urn:microsoft.com/office/officeart/2005/8/layout/hierarchy2"/>
    <dgm:cxn modelId="{47B4486F-890D-4181-860A-B0C5F66F01AA}" type="presParOf" srcId="{C0A56119-8D47-46B1-82BB-F5C2E9EFD56A}" destId="{052C8403-4738-4C96-8929-35E015B1CB38}" srcOrd="1" destOrd="0" presId="urn:microsoft.com/office/officeart/2005/8/layout/hierarchy2"/>
    <dgm:cxn modelId="{2D6584F0-3996-446A-8BB3-AFABD23BBA8B}" type="presParOf" srcId="{052C8403-4738-4C96-8929-35E015B1CB38}" destId="{56E0EA2E-1D1F-4265-AE65-375F9BBF839D}" srcOrd="0" destOrd="0" presId="urn:microsoft.com/office/officeart/2005/8/layout/hierarchy2"/>
    <dgm:cxn modelId="{4492E529-F38A-45CA-895E-256B1F630F27}" type="presParOf" srcId="{56E0EA2E-1D1F-4265-AE65-375F9BBF839D}" destId="{4E015512-B17A-444C-94A4-ABA41211C62E}" srcOrd="0" destOrd="0" presId="urn:microsoft.com/office/officeart/2005/8/layout/hierarchy2"/>
    <dgm:cxn modelId="{0B06A7E3-A61F-4FE6-AA9C-DD73618F1C16}" type="presParOf" srcId="{052C8403-4738-4C96-8929-35E015B1CB38}" destId="{0EF4E865-AAE9-439A-8667-F939824F546F}" srcOrd="1" destOrd="0" presId="urn:microsoft.com/office/officeart/2005/8/layout/hierarchy2"/>
    <dgm:cxn modelId="{9170CEB7-259A-4731-B3A7-76BE0F139F2C}" type="presParOf" srcId="{0EF4E865-AAE9-439A-8667-F939824F546F}" destId="{F7221F4A-95CA-4C2A-B307-95AB110F0A19}" srcOrd="0" destOrd="0" presId="urn:microsoft.com/office/officeart/2005/8/layout/hierarchy2"/>
    <dgm:cxn modelId="{465883CD-D2F3-4F62-96AA-18A281BE27A3}" type="presParOf" srcId="{0EF4E865-AAE9-439A-8667-F939824F546F}" destId="{C6EA9061-1A5A-4B2C-BD88-E7C4C87F5379}" srcOrd="1" destOrd="0" presId="urn:microsoft.com/office/officeart/2005/8/layout/hierarchy2"/>
    <dgm:cxn modelId="{F7057D8B-DC62-42E1-83B5-269EE62CBED6}" type="presParOf" srcId="{3BE33DE7-181D-424B-9BAE-E3B12A7C20AD}" destId="{2E5F5518-2B88-4107-9E4E-CA7698923C59}" srcOrd="2" destOrd="0" presId="urn:microsoft.com/office/officeart/2005/8/layout/hierarchy2"/>
    <dgm:cxn modelId="{1AAC0A88-FD10-4801-B089-2AEA0EB261CB}" type="presParOf" srcId="{2E5F5518-2B88-4107-9E4E-CA7698923C59}" destId="{105E9DAD-15B6-4F87-850B-CC720A951CF7}" srcOrd="0" destOrd="0" presId="urn:microsoft.com/office/officeart/2005/8/layout/hierarchy2"/>
    <dgm:cxn modelId="{E7132FB2-3787-48B7-A77F-8D1A356833BC}" type="presParOf" srcId="{3BE33DE7-181D-424B-9BAE-E3B12A7C20AD}" destId="{BC6121D3-49CC-4073-B176-9BD9D1478235}" srcOrd="3" destOrd="0" presId="urn:microsoft.com/office/officeart/2005/8/layout/hierarchy2"/>
    <dgm:cxn modelId="{46F5696F-C262-46E4-94DA-03E814F73264}" type="presParOf" srcId="{BC6121D3-49CC-4073-B176-9BD9D1478235}" destId="{BA2F4C31-ABD3-4B12-ACA8-226120A3E162}" srcOrd="0" destOrd="0" presId="urn:microsoft.com/office/officeart/2005/8/layout/hierarchy2"/>
    <dgm:cxn modelId="{981D419A-65F9-459E-B8C4-C781C45706C4}" type="presParOf" srcId="{BC6121D3-49CC-4073-B176-9BD9D1478235}" destId="{F4BE355B-4CA4-403B-8586-0AA30C5CAC04}" srcOrd="1" destOrd="0" presId="urn:microsoft.com/office/officeart/2005/8/layout/hierarchy2"/>
    <dgm:cxn modelId="{5F5ECBD7-84EB-4A23-8C81-CB58CE2A0FD4}" type="presParOf" srcId="{F4BE355B-4CA4-403B-8586-0AA30C5CAC04}" destId="{50E43C3A-0B07-4037-8302-BED9BF670DFD}" srcOrd="0" destOrd="0" presId="urn:microsoft.com/office/officeart/2005/8/layout/hierarchy2"/>
    <dgm:cxn modelId="{111414B8-A2A4-4092-A949-4E3904A2C903}" type="presParOf" srcId="{50E43C3A-0B07-4037-8302-BED9BF670DFD}" destId="{9D69E5C0-960F-451E-9A3F-466A8CEEED08}" srcOrd="0" destOrd="0" presId="urn:microsoft.com/office/officeart/2005/8/layout/hierarchy2"/>
    <dgm:cxn modelId="{C2836367-61DF-487E-8179-09953B15A9CE}" type="presParOf" srcId="{F4BE355B-4CA4-403B-8586-0AA30C5CAC04}" destId="{9BFC6AE7-A265-463F-BCAC-B2BBA7CD1F26}" srcOrd="1" destOrd="0" presId="urn:microsoft.com/office/officeart/2005/8/layout/hierarchy2"/>
    <dgm:cxn modelId="{60EE0C09-CC7B-40EE-B146-DEDE69CF0395}" type="presParOf" srcId="{9BFC6AE7-A265-463F-BCAC-B2BBA7CD1F26}" destId="{8D627078-B820-4566-BA93-00313B96345B}" srcOrd="0" destOrd="0" presId="urn:microsoft.com/office/officeart/2005/8/layout/hierarchy2"/>
    <dgm:cxn modelId="{47E4889C-EBA4-436C-A75B-C79F8C1FA403}" type="presParOf" srcId="{9BFC6AE7-A265-463F-BCAC-B2BBA7CD1F26}" destId="{826B198B-DDBF-430E-993A-9A8C64255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5172" y="2298042"/>
          <a:ext cx="2427717" cy="121385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Classroom Management</a:t>
          </a:r>
          <a:endParaRPr lang="es-GT" sz="2800" b="1" kern="1200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sp:txBody>
      <dsp:txXfrm>
        <a:off x="490725" y="2333595"/>
        <a:ext cx="2356611" cy="1142752"/>
      </dsp:txXfrm>
    </dsp:sp>
    <dsp:sp modelId="{4972FC72-4EAC-40D1-B93E-4B069583F665}">
      <dsp:nvSpPr>
        <dsp:cNvPr id="0" name=""/>
        <dsp:cNvSpPr/>
      </dsp:nvSpPr>
      <dsp:spPr>
        <a:xfrm rot="18174484">
          <a:off x="2474728" y="2135858"/>
          <a:ext cx="1787410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7410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748" y="2109982"/>
        <a:ext cx="89370" cy="89370"/>
      </dsp:txXfrm>
    </dsp:sp>
    <dsp:sp modelId="{37D58878-3481-48AB-9FE5-0A0FF258FF1F}">
      <dsp:nvSpPr>
        <dsp:cNvPr id="0" name=""/>
        <dsp:cNvSpPr/>
      </dsp:nvSpPr>
      <dsp:spPr>
        <a:xfrm>
          <a:off x="3853977" y="2009"/>
          <a:ext cx="2427717" cy="280470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73114"/>
        <a:ext cx="2285507" cy="2662496"/>
      </dsp:txXfrm>
    </dsp:sp>
    <dsp:sp modelId="{56E0EA2E-1D1F-4265-AE65-375F9BBF839D}">
      <dsp:nvSpPr>
        <dsp:cNvPr id="0" name=""/>
        <dsp:cNvSpPr/>
      </dsp:nvSpPr>
      <dsp:spPr>
        <a:xfrm>
          <a:off x="6281695" y="1385554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1380085"/>
        <a:ext cx="48554" cy="48554"/>
      </dsp:txXfrm>
    </dsp:sp>
    <dsp:sp modelId="{F7221F4A-95CA-4C2A-B307-95AB110F0A19}">
      <dsp:nvSpPr>
        <dsp:cNvPr id="0" name=""/>
        <dsp:cNvSpPr/>
      </dsp:nvSpPr>
      <dsp:spPr>
        <a:xfrm>
          <a:off x="7252782" y="438"/>
          <a:ext cx="2427717" cy="2807850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71543"/>
        <a:ext cx="2285507" cy="2665640"/>
      </dsp:txXfrm>
    </dsp:sp>
    <dsp:sp modelId="{2E5F5518-2B88-4107-9E4E-CA7698923C59}">
      <dsp:nvSpPr>
        <dsp:cNvPr id="0" name=""/>
        <dsp:cNvSpPr/>
      </dsp:nvSpPr>
      <dsp:spPr>
        <a:xfrm rot="3417950">
          <a:off x="2477755" y="3632859"/>
          <a:ext cx="178135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135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899" y="3607134"/>
        <a:ext cx="89067" cy="89067"/>
      </dsp:txXfrm>
    </dsp:sp>
    <dsp:sp modelId="{BA2F4C31-ABD3-4B12-ACA8-226120A3E162}">
      <dsp:nvSpPr>
        <dsp:cNvPr id="0" name=""/>
        <dsp:cNvSpPr/>
      </dsp:nvSpPr>
      <dsp:spPr>
        <a:xfrm>
          <a:off x="3853977" y="2988795"/>
          <a:ext cx="2427717" cy="2819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3059900"/>
        <a:ext cx="2285507" cy="2676928"/>
      </dsp:txXfrm>
    </dsp:sp>
    <dsp:sp modelId="{50E43C3A-0B07-4037-8302-BED9BF670DFD}">
      <dsp:nvSpPr>
        <dsp:cNvPr id="0" name=""/>
        <dsp:cNvSpPr/>
      </dsp:nvSpPr>
      <dsp:spPr>
        <a:xfrm>
          <a:off x="6281695" y="4379555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4374087"/>
        <a:ext cx="48554" cy="48554"/>
      </dsp:txXfrm>
    </dsp:sp>
    <dsp:sp modelId="{8D627078-B820-4566-BA93-00313B96345B}">
      <dsp:nvSpPr>
        <dsp:cNvPr id="0" name=""/>
        <dsp:cNvSpPr/>
      </dsp:nvSpPr>
      <dsp:spPr>
        <a:xfrm>
          <a:off x="7252782" y="3001655"/>
          <a:ext cx="2427717" cy="279341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3072760"/>
        <a:ext cx="2285507" cy="26512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5172" y="2298042"/>
          <a:ext cx="2427717" cy="121385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Techniques</a:t>
          </a:r>
          <a:endParaRPr lang="es-GT" sz="2800" b="1" kern="1200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sp:txBody>
      <dsp:txXfrm>
        <a:off x="490725" y="2333595"/>
        <a:ext cx="2356611" cy="1142752"/>
      </dsp:txXfrm>
    </dsp:sp>
    <dsp:sp modelId="{4972FC72-4EAC-40D1-B93E-4B069583F665}">
      <dsp:nvSpPr>
        <dsp:cNvPr id="0" name=""/>
        <dsp:cNvSpPr/>
      </dsp:nvSpPr>
      <dsp:spPr>
        <a:xfrm rot="18174484">
          <a:off x="2474728" y="2135858"/>
          <a:ext cx="1787410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7410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748" y="2109982"/>
        <a:ext cx="89370" cy="89370"/>
      </dsp:txXfrm>
    </dsp:sp>
    <dsp:sp modelId="{37D58878-3481-48AB-9FE5-0A0FF258FF1F}">
      <dsp:nvSpPr>
        <dsp:cNvPr id="0" name=""/>
        <dsp:cNvSpPr/>
      </dsp:nvSpPr>
      <dsp:spPr>
        <a:xfrm>
          <a:off x="3853977" y="2009"/>
          <a:ext cx="2427717" cy="280470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73114"/>
        <a:ext cx="2285507" cy="2662496"/>
      </dsp:txXfrm>
    </dsp:sp>
    <dsp:sp modelId="{56E0EA2E-1D1F-4265-AE65-375F9BBF839D}">
      <dsp:nvSpPr>
        <dsp:cNvPr id="0" name=""/>
        <dsp:cNvSpPr/>
      </dsp:nvSpPr>
      <dsp:spPr>
        <a:xfrm rot="92388">
          <a:off x="6281522" y="1398433"/>
          <a:ext cx="95856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5856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36841" y="1393277"/>
        <a:ext cx="47928" cy="47928"/>
      </dsp:txXfrm>
    </dsp:sp>
    <dsp:sp modelId="{F7221F4A-95CA-4C2A-B307-95AB110F0A19}">
      <dsp:nvSpPr>
        <dsp:cNvPr id="0" name=""/>
        <dsp:cNvSpPr/>
      </dsp:nvSpPr>
      <dsp:spPr>
        <a:xfrm>
          <a:off x="7239915" y="26196"/>
          <a:ext cx="2427717" cy="2807850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11020" y="97301"/>
        <a:ext cx="2285507" cy="2665640"/>
      </dsp:txXfrm>
    </dsp:sp>
    <dsp:sp modelId="{2E5F5518-2B88-4107-9E4E-CA7698923C59}">
      <dsp:nvSpPr>
        <dsp:cNvPr id="0" name=""/>
        <dsp:cNvSpPr/>
      </dsp:nvSpPr>
      <dsp:spPr>
        <a:xfrm rot="3417950">
          <a:off x="2477755" y="3632859"/>
          <a:ext cx="178135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135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899" y="3607134"/>
        <a:ext cx="89067" cy="89067"/>
      </dsp:txXfrm>
    </dsp:sp>
    <dsp:sp modelId="{BA2F4C31-ABD3-4B12-ACA8-226120A3E162}">
      <dsp:nvSpPr>
        <dsp:cNvPr id="0" name=""/>
        <dsp:cNvSpPr/>
      </dsp:nvSpPr>
      <dsp:spPr>
        <a:xfrm>
          <a:off x="3853977" y="2988795"/>
          <a:ext cx="2427717" cy="2819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3059900"/>
        <a:ext cx="2285507" cy="2676928"/>
      </dsp:txXfrm>
    </dsp:sp>
    <dsp:sp modelId="{50E43C3A-0B07-4037-8302-BED9BF670DFD}">
      <dsp:nvSpPr>
        <dsp:cNvPr id="0" name=""/>
        <dsp:cNvSpPr/>
      </dsp:nvSpPr>
      <dsp:spPr>
        <a:xfrm>
          <a:off x="6281695" y="4379555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4374087"/>
        <a:ext cx="48554" cy="48554"/>
      </dsp:txXfrm>
    </dsp:sp>
    <dsp:sp modelId="{8D627078-B820-4566-BA93-00313B96345B}">
      <dsp:nvSpPr>
        <dsp:cNvPr id="0" name=""/>
        <dsp:cNvSpPr/>
      </dsp:nvSpPr>
      <dsp:spPr>
        <a:xfrm>
          <a:off x="7252782" y="3001655"/>
          <a:ext cx="2427717" cy="279341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3072760"/>
        <a:ext cx="2285507" cy="2651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9676" y="2298634"/>
          <a:ext cx="2425347" cy="1212673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Withitness</a:t>
          </a:r>
          <a:endParaRPr lang="es-GT" sz="2800" b="1" kern="1200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sp:txBody>
      <dsp:txXfrm>
        <a:off x="495194" y="2334152"/>
        <a:ext cx="2354311" cy="1141637"/>
      </dsp:txXfrm>
    </dsp:sp>
    <dsp:sp modelId="{4972FC72-4EAC-40D1-B93E-4B069583F665}">
      <dsp:nvSpPr>
        <dsp:cNvPr id="0" name=""/>
        <dsp:cNvSpPr/>
      </dsp:nvSpPr>
      <dsp:spPr>
        <a:xfrm rot="18174484">
          <a:off x="2477260" y="2136609"/>
          <a:ext cx="1785665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1785665" y="18790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5451" y="2110757"/>
        <a:ext cx="89283" cy="89283"/>
      </dsp:txXfrm>
    </dsp:sp>
    <dsp:sp modelId="{37D58878-3481-48AB-9FE5-0A0FF258FF1F}">
      <dsp:nvSpPr>
        <dsp:cNvPr id="0" name=""/>
        <dsp:cNvSpPr/>
      </dsp:nvSpPr>
      <dsp:spPr>
        <a:xfrm>
          <a:off x="3855162" y="4844"/>
          <a:ext cx="2425347" cy="280196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¿What is it?</a:t>
          </a:r>
        </a:p>
      </dsp:txBody>
      <dsp:txXfrm>
        <a:off x="3926198" y="75880"/>
        <a:ext cx="2283275" cy="2659895"/>
      </dsp:txXfrm>
    </dsp:sp>
    <dsp:sp modelId="{56E0EA2E-1D1F-4265-AE65-375F9BBF839D}">
      <dsp:nvSpPr>
        <dsp:cNvPr id="0" name=""/>
        <dsp:cNvSpPr/>
      </dsp:nvSpPr>
      <dsp:spPr>
        <a:xfrm>
          <a:off x="6280510" y="1387037"/>
          <a:ext cx="97013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970138" y="18790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1326" y="1381574"/>
        <a:ext cx="48506" cy="48506"/>
      </dsp:txXfrm>
    </dsp:sp>
    <dsp:sp modelId="{F7221F4A-95CA-4C2A-B307-95AB110F0A19}">
      <dsp:nvSpPr>
        <dsp:cNvPr id="0" name=""/>
        <dsp:cNvSpPr/>
      </dsp:nvSpPr>
      <dsp:spPr>
        <a:xfrm>
          <a:off x="7250648" y="3273"/>
          <a:ext cx="2425347" cy="280510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GT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Refers</a:t>
          </a:r>
          <a:r>
            <a:rPr lang="es-GT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to a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GT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teacher’s</a:t>
          </a:r>
          <a:r>
            <a:rPr lang="es-GT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GT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awareness</a:t>
          </a:r>
          <a:r>
            <a:rPr lang="es-GT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en-U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what is going on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 the </a:t>
          </a:r>
          <a:r>
            <a:rPr lang="es-GT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1684" y="74309"/>
        <a:ext cx="2283275" cy="2663036"/>
      </dsp:txXfrm>
    </dsp:sp>
    <dsp:sp modelId="{2E5F5518-2B88-4107-9E4E-CA7698923C59}">
      <dsp:nvSpPr>
        <dsp:cNvPr id="0" name=""/>
        <dsp:cNvSpPr/>
      </dsp:nvSpPr>
      <dsp:spPr>
        <a:xfrm rot="3417950">
          <a:off x="2480284" y="3632148"/>
          <a:ext cx="1779617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1779617" y="18790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5603" y="3606447"/>
        <a:ext cx="88980" cy="88980"/>
      </dsp:txXfrm>
    </dsp:sp>
    <dsp:sp modelId="{BA2F4C31-ABD3-4B12-ACA8-226120A3E162}">
      <dsp:nvSpPr>
        <dsp:cNvPr id="0" name=""/>
        <dsp:cNvSpPr/>
      </dsp:nvSpPr>
      <dsp:spPr>
        <a:xfrm>
          <a:off x="3855162" y="2988712"/>
          <a:ext cx="2425347" cy="2816385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 teacher has “withitness” if: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6198" y="3059748"/>
        <a:ext cx="2283275" cy="2674313"/>
      </dsp:txXfrm>
    </dsp:sp>
    <dsp:sp modelId="{50E43C3A-0B07-4037-8302-BED9BF670DFD}">
      <dsp:nvSpPr>
        <dsp:cNvPr id="0" name=""/>
        <dsp:cNvSpPr/>
      </dsp:nvSpPr>
      <dsp:spPr>
        <a:xfrm>
          <a:off x="6280510" y="4378115"/>
          <a:ext cx="97013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970138" y="18790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1326" y="4372651"/>
        <a:ext cx="48506" cy="48506"/>
      </dsp:txXfrm>
    </dsp:sp>
    <dsp:sp modelId="{8D627078-B820-4566-BA93-00313B96345B}">
      <dsp:nvSpPr>
        <dsp:cNvPr id="0" name=""/>
        <dsp:cNvSpPr/>
      </dsp:nvSpPr>
      <dsp:spPr>
        <a:xfrm>
          <a:off x="7250648" y="3001560"/>
          <a:ext cx="2425347" cy="2790689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When discipline problems occur, the</a:t>
          </a:r>
          <a:endParaRPr lang="es-GT" sz="18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teacher consistently takes action to</a:t>
          </a:r>
          <a:endParaRPr lang="es-GT" sz="18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suppress the misbehavior of exactly</a:t>
          </a:r>
          <a:endParaRPr lang="es-GT" sz="18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those students who instigated the</a:t>
          </a:r>
          <a:endParaRPr lang="es-GT" sz="18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GT" sz="18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Problem</a:t>
          </a:r>
          <a:r>
            <a:rPr lang="es-GT" sz="18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1684" y="3072596"/>
        <a:ext cx="2283275" cy="26486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5172" y="2298042"/>
          <a:ext cx="2427717" cy="121385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Rules</a:t>
          </a:r>
          <a:endParaRPr lang="es-GT" sz="2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725" y="2333595"/>
        <a:ext cx="2356611" cy="1142752"/>
      </dsp:txXfrm>
    </dsp:sp>
    <dsp:sp modelId="{4972FC72-4EAC-40D1-B93E-4B069583F665}">
      <dsp:nvSpPr>
        <dsp:cNvPr id="0" name=""/>
        <dsp:cNvSpPr/>
      </dsp:nvSpPr>
      <dsp:spPr>
        <a:xfrm rot="18174484">
          <a:off x="2474728" y="2135858"/>
          <a:ext cx="1787410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7410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748" y="2109982"/>
        <a:ext cx="89370" cy="89370"/>
      </dsp:txXfrm>
    </dsp:sp>
    <dsp:sp modelId="{37D58878-3481-48AB-9FE5-0A0FF258FF1F}">
      <dsp:nvSpPr>
        <dsp:cNvPr id="0" name=""/>
        <dsp:cNvSpPr/>
      </dsp:nvSpPr>
      <dsp:spPr>
        <a:xfrm>
          <a:off x="3853977" y="2009"/>
          <a:ext cx="2427717" cy="280470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Rules </a:t>
          </a: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For</a:t>
          </a:r>
          <a:endParaRPr lang="es-GT" sz="20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Conduct</a:t>
          </a:r>
          <a:endParaRPr lang="es-GT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73114"/>
        <a:ext cx="2285507" cy="2662496"/>
      </dsp:txXfrm>
    </dsp:sp>
    <dsp:sp modelId="{56E0EA2E-1D1F-4265-AE65-375F9BBF839D}">
      <dsp:nvSpPr>
        <dsp:cNvPr id="0" name=""/>
        <dsp:cNvSpPr/>
      </dsp:nvSpPr>
      <dsp:spPr>
        <a:xfrm>
          <a:off x="6281695" y="1385554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1380085"/>
        <a:ext cx="48554" cy="48554"/>
      </dsp:txXfrm>
    </dsp:sp>
    <dsp:sp modelId="{F7221F4A-95CA-4C2A-B307-95AB110F0A19}">
      <dsp:nvSpPr>
        <dsp:cNvPr id="0" name=""/>
        <dsp:cNvSpPr/>
      </dsp:nvSpPr>
      <dsp:spPr>
        <a:xfrm>
          <a:off x="7252782" y="438"/>
          <a:ext cx="2427717" cy="2807850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71543"/>
        <a:ext cx="2285507" cy="2665640"/>
      </dsp:txXfrm>
    </dsp:sp>
    <dsp:sp modelId="{2E5F5518-2B88-4107-9E4E-CA7698923C59}">
      <dsp:nvSpPr>
        <dsp:cNvPr id="0" name=""/>
        <dsp:cNvSpPr/>
      </dsp:nvSpPr>
      <dsp:spPr>
        <a:xfrm rot="3417950">
          <a:off x="2477755" y="3632859"/>
          <a:ext cx="178135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135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899" y="3607134"/>
        <a:ext cx="89067" cy="89067"/>
      </dsp:txXfrm>
    </dsp:sp>
    <dsp:sp modelId="{BA2F4C31-ABD3-4B12-ACA8-226120A3E162}">
      <dsp:nvSpPr>
        <dsp:cNvPr id="0" name=""/>
        <dsp:cNvSpPr/>
      </dsp:nvSpPr>
      <dsp:spPr>
        <a:xfrm>
          <a:off x="3853977" y="2988795"/>
          <a:ext cx="2427717" cy="2819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Necessary</a:t>
          </a:r>
          <a:r>
            <a:rPr lang="es-GT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classroom</a:t>
          </a:r>
          <a:r>
            <a:rPr lang="es-GT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rules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 </a:t>
          </a:r>
          <a:r>
            <a:rPr lang="es-GT" sz="2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conduct</a:t>
          </a:r>
          <a:endParaRPr lang="es-GT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3059900"/>
        <a:ext cx="2285507" cy="2676928"/>
      </dsp:txXfrm>
    </dsp:sp>
    <dsp:sp modelId="{50E43C3A-0B07-4037-8302-BED9BF670DFD}">
      <dsp:nvSpPr>
        <dsp:cNvPr id="0" name=""/>
        <dsp:cNvSpPr/>
      </dsp:nvSpPr>
      <dsp:spPr>
        <a:xfrm>
          <a:off x="6281695" y="4379555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4374087"/>
        <a:ext cx="48554" cy="48554"/>
      </dsp:txXfrm>
    </dsp:sp>
    <dsp:sp modelId="{8D627078-B820-4566-BA93-00313B96345B}">
      <dsp:nvSpPr>
        <dsp:cNvPr id="0" name=""/>
        <dsp:cNvSpPr/>
      </dsp:nvSpPr>
      <dsp:spPr>
        <a:xfrm>
          <a:off x="7252782" y="3001655"/>
          <a:ext cx="2427717" cy="279341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3072760"/>
        <a:ext cx="2285507" cy="26512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5172" y="2298042"/>
          <a:ext cx="2427717" cy="121385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Behavior</a:t>
          </a:r>
          <a:endParaRPr lang="es-GT" sz="2800" b="1" kern="1200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sp:txBody>
      <dsp:txXfrm>
        <a:off x="490725" y="2333595"/>
        <a:ext cx="2356611" cy="1142752"/>
      </dsp:txXfrm>
    </dsp:sp>
    <dsp:sp modelId="{4972FC72-4EAC-40D1-B93E-4B069583F665}">
      <dsp:nvSpPr>
        <dsp:cNvPr id="0" name=""/>
        <dsp:cNvSpPr/>
      </dsp:nvSpPr>
      <dsp:spPr>
        <a:xfrm rot="18174484">
          <a:off x="2474728" y="2135858"/>
          <a:ext cx="1787410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7410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748" y="2109982"/>
        <a:ext cx="89370" cy="89370"/>
      </dsp:txXfrm>
    </dsp:sp>
    <dsp:sp modelId="{37D58878-3481-48AB-9FE5-0A0FF258FF1F}">
      <dsp:nvSpPr>
        <dsp:cNvPr id="0" name=""/>
        <dsp:cNvSpPr/>
      </dsp:nvSpPr>
      <dsp:spPr>
        <a:xfrm>
          <a:off x="3853977" y="2009"/>
          <a:ext cx="2427717" cy="280470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73114"/>
        <a:ext cx="2285507" cy="2662496"/>
      </dsp:txXfrm>
    </dsp:sp>
    <dsp:sp modelId="{56E0EA2E-1D1F-4265-AE65-375F9BBF839D}">
      <dsp:nvSpPr>
        <dsp:cNvPr id="0" name=""/>
        <dsp:cNvSpPr/>
      </dsp:nvSpPr>
      <dsp:spPr>
        <a:xfrm>
          <a:off x="6281695" y="1385554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1380085"/>
        <a:ext cx="48554" cy="48554"/>
      </dsp:txXfrm>
    </dsp:sp>
    <dsp:sp modelId="{F7221F4A-95CA-4C2A-B307-95AB110F0A19}">
      <dsp:nvSpPr>
        <dsp:cNvPr id="0" name=""/>
        <dsp:cNvSpPr/>
      </dsp:nvSpPr>
      <dsp:spPr>
        <a:xfrm>
          <a:off x="7252782" y="438"/>
          <a:ext cx="2427717" cy="2807850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71543"/>
        <a:ext cx="2285507" cy="2665640"/>
      </dsp:txXfrm>
    </dsp:sp>
    <dsp:sp modelId="{2E5F5518-2B88-4107-9E4E-CA7698923C59}">
      <dsp:nvSpPr>
        <dsp:cNvPr id="0" name=""/>
        <dsp:cNvSpPr/>
      </dsp:nvSpPr>
      <dsp:spPr>
        <a:xfrm rot="3417950">
          <a:off x="2477755" y="3632859"/>
          <a:ext cx="178135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135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899" y="3607134"/>
        <a:ext cx="89067" cy="89067"/>
      </dsp:txXfrm>
    </dsp:sp>
    <dsp:sp modelId="{BA2F4C31-ABD3-4B12-ACA8-226120A3E162}">
      <dsp:nvSpPr>
        <dsp:cNvPr id="0" name=""/>
        <dsp:cNvSpPr/>
      </dsp:nvSpPr>
      <dsp:spPr>
        <a:xfrm>
          <a:off x="3853977" y="2988795"/>
          <a:ext cx="2427717" cy="2819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3059900"/>
        <a:ext cx="2285507" cy="2676928"/>
      </dsp:txXfrm>
    </dsp:sp>
    <dsp:sp modelId="{50E43C3A-0B07-4037-8302-BED9BF670DFD}">
      <dsp:nvSpPr>
        <dsp:cNvPr id="0" name=""/>
        <dsp:cNvSpPr/>
      </dsp:nvSpPr>
      <dsp:spPr>
        <a:xfrm>
          <a:off x="6281695" y="4379555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4374087"/>
        <a:ext cx="48554" cy="48554"/>
      </dsp:txXfrm>
    </dsp:sp>
    <dsp:sp modelId="{8D627078-B820-4566-BA93-00313B96345B}">
      <dsp:nvSpPr>
        <dsp:cNvPr id="0" name=""/>
        <dsp:cNvSpPr/>
      </dsp:nvSpPr>
      <dsp:spPr>
        <a:xfrm>
          <a:off x="7252782" y="3001655"/>
          <a:ext cx="2427717" cy="279341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3072760"/>
        <a:ext cx="2285507" cy="26512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4CD5-AC39-4BAE-BD22-F22CD90EF070}">
      <dsp:nvSpPr>
        <dsp:cNvPr id="0" name=""/>
        <dsp:cNvSpPr/>
      </dsp:nvSpPr>
      <dsp:spPr>
        <a:xfrm>
          <a:off x="455172" y="2298042"/>
          <a:ext cx="2427717" cy="121385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School</a:t>
          </a:r>
          <a:r>
            <a:rPr lang="es-GT" sz="2800" b="1" kern="1200" baseline="0" dirty="0" smtClean="0">
              <a:solidFill>
                <a:schemeClr val="tx1"/>
              </a:solidFill>
              <a:latin typeface="Riffic" panose="02000A03030000020004" pitchFamily="50" charset="0"/>
              <a:cs typeface="Arial" panose="020B0604020202020204" pitchFamily="34" charset="0"/>
            </a:rPr>
            <a:t> Policies</a:t>
          </a:r>
          <a:endParaRPr lang="es-GT" sz="2800" b="1" kern="1200" dirty="0">
            <a:solidFill>
              <a:schemeClr val="tx1"/>
            </a:solidFill>
            <a:latin typeface="Riffic" panose="02000A03030000020004" pitchFamily="50" charset="0"/>
            <a:cs typeface="Arial" panose="020B0604020202020204" pitchFamily="34" charset="0"/>
          </a:endParaRPr>
        </a:p>
      </dsp:txBody>
      <dsp:txXfrm>
        <a:off x="490725" y="2333595"/>
        <a:ext cx="2356611" cy="1142752"/>
      </dsp:txXfrm>
    </dsp:sp>
    <dsp:sp modelId="{4972FC72-4EAC-40D1-B93E-4B069583F665}">
      <dsp:nvSpPr>
        <dsp:cNvPr id="0" name=""/>
        <dsp:cNvSpPr/>
      </dsp:nvSpPr>
      <dsp:spPr>
        <a:xfrm rot="18174484">
          <a:off x="2474728" y="2135858"/>
          <a:ext cx="1787410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7410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748" y="2109982"/>
        <a:ext cx="89370" cy="89370"/>
      </dsp:txXfrm>
    </dsp:sp>
    <dsp:sp modelId="{37D58878-3481-48AB-9FE5-0A0FF258FF1F}">
      <dsp:nvSpPr>
        <dsp:cNvPr id="0" name=""/>
        <dsp:cNvSpPr/>
      </dsp:nvSpPr>
      <dsp:spPr>
        <a:xfrm>
          <a:off x="3853977" y="2009"/>
          <a:ext cx="2427717" cy="280470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73114"/>
        <a:ext cx="2285507" cy="2662496"/>
      </dsp:txXfrm>
    </dsp:sp>
    <dsp:sp modelId="{56E0EA2E-1D1F-4265-AE65-375F9BBF839D}">
      <dsp:nvSpPr>
        <dsp:cNvPr id="0" name=""/>
        <dsp:cNvSpPr/>
      </dsp:nvSpPr>
      <dsp:spPr>
        <a:xfrm>
          <a:off x="6281695" y="1385554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1380085"/>
        <a:ext cx="48554" cy="48554"/>
      </dsp:txXfrm>
    </dsp:sp>
    <dsp:sp modelId="{F7221F4A-95CA-4C2A-B307-95AB110F0A19}">
      <dsp:nvSpPr>
        <dsp:cNvPr id="0" name=""/>
        <dsp:cNvSpPr/>
      </dsp:nvSpPr>
      <dsp:spPr>
        <a:xfrm>
          <a:off x="7252782" y="438"/>
          <a:ext cx="2427717" cy="2807850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71543"/>
        <a:ext cx="2285507" cy="2665640"/>
      </dsp:txXfrm>
    </dsp:sp>
    <dsp:sp modelId="{2E5F5518-2B88-4107-9E4E-CA7698923C59}">
      <dsp:nvSpPr>
        <dsp:cNvPr id="0" name=""/>
        <dsp:cNvSpPr/>
      </dsp:nvSpPr>
      <dsp:spPr>
        <a:xfrm rot="3417950">
          <a:off x="2477755" y="3632859"/>
          <a:ext cx="1781356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1781356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600" kern="1200"/>
        </a:p>
      </dsp:txBody>
      <dsp:txXfrm>
        <a:off x="3323899" y="3607134"/>
        <a:ext cx="89067" cy="89067"/>
      </dsp:txXfrm>
    </dsp:sp>
    <dsp:sp modelId="{BA2F4C31-ABD3-4B12-ACA8-226120A3E162}">
      <dsp:nvSpPr>
        <dsp:cNvPr id="0" name=""/>
        <dsp:cNvSpPr/>
      </dsp:nvSpPr>
      <dsp:spPr>
        <a:xfrm>
          <a:off x="3853977" y="2988795"/>
          <a:ext cx="2427717" cy="281913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5082" y="3059900"/>
        <a:ext cx="2285507" cy="2676928"/>
      </dsp:txXfrm>
    </dsp:sp>
    <dsp:sp modelId="{50E43C3A-0B07-4037-8302-BED9BF670DFD}">
      <dsp:nvSpPr>
        <dsp:cNvPr id="0" name=""/>
        <dsp:cNvSpPr/>
      </dsp:nvSpPr>
      <dsp:spPr>
        <a:xfrm>
          <a:off x="6281695" y="4379555"/>
          <a:ext cx="971087" cy="37617"/>
        </a:xfrm>
        <a:custGeom>
          <a:avLst/>
          <a:gdLst/>
          <a:ahLst/>
          <a:cxnLst/>
          <a:rect l="0" t="0" r="0" b="0"/>
          <a:pathLst>
            <a:path>
              <a:moveTo>
                <a:pt x="0" y="18808"/>
              </a:moveTo>
              <a:lnTo>
                <a:pt x="971087" y="18808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6742961" y="4374087"/>
        <a:ext cx="48554" cy="48554"/>
      </dsp:txXfrm>
    </dsp:sp>
    <dsp:sp modelId="{8D627078-B820-4566-BA93-00313B96345B}">
      <dsp:nvSpPr>
        <dsp:cNvPr id="0" name=""/>
        <dsp:cNvSpPr/>
      </dsp:nvSpPr>
      <dsp:spPr>
        <a:xfrm>
          <a:off x="7252782" y="3001655"/>
          <a:ext cx="2427717" cy="279341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rgbClr val="FF33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GT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3887" y="3072760"/>
        <a:ext cx="2285507" cy="2651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52003-F21A-4967-9F99-807034FB7791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EE6BA-D949-40E9-B1AA-C0A7FE761B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1811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EE6BA-D949-40E9-B1AA-C0A7FE761BAA}" type="slidenum">
              <a:rPr lang="es-GT" smtClean="0"/>
              <a:t>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8088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116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99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154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168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592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781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4529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8184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511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8236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2910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3C23-8353-4F64-A8C6-22D36345B4FE}" type="datetimeFigureOut">
              <a:rPr lang="es-GT" smtClean="0"/>
              <a:t>28/05/2016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9AD9-4A97-4636-94CC-226DFBE5A54D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1668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27031446"/>
              </p:ext>
            </p:extLst>
          </p:nvPr>
        </p:nvGraphicFramePr>
        <p:xfrm>
          <a:off x="1625484" y="437882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434885" y="798489"/>
            <a:ext cx="24341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¿What is it?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It’s effective discipline.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It’s being prepared for class.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It’s motivating your students.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976574" y="798489"/>
            <a:ext cx="2292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¿Why is important?</a:t>
            </a:r>
          </a:p>
          <a:p>
            <a:pPr lvl="0"/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Classroom management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issues are of highest concern 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for beginning teachers.</a:t>
            </a:r>
          </a:p>
          <a:p>
            <a:endParaRPr lang="es-GT" dirty="0"/>
          </a:p>
        </p:txBody>
      </p:sp>
      <p:sp>
        <p:nvSpPr>
          <p:cNvPr id="7" name="CuadroTexto 6"/>
          <p:cNvSpPr txBox="1"/>
          <p:nvPr/>
        </p:nvSpPr>
        <p:spPr>
          <a:xfrm>
            <a:off x="5434885" y="3640523"/>
            <a:ext cx="25757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¿Why is it different?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Teaching Styles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Personality/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Student population.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all management strategies are 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effective for every teacher</a:t>
            </a:r>
          </a:p>
          <a:p>
            <a:endParaRPr lang="es-GT" dirty="0"/>
          </a:p>
        </p:txBody>
      </p:sp>
      <p:sp>
        <p:nvSpPr>
          <p:cNvPr id="8" name="CuadroTexto 7"/>
          <p:cNvSpPr txBox="1"/>
          <p:nvPr/>
        </p:nvSpPr>
        <p:spPr>
          <a:xfrm>
            <a:off x="8822027" y="3807948"/>
            <a:ext cx="26015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Teach students to manage their own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     behavior.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Deal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disruptive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behaviors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GT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" y="3640523"/>
            <a:ext cx="1847200" cy="31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89278857"/>
              </p:ext>
            </p:extLst>
          </p:nvPr>
        </p:nvGraphicFramePr>
        <p:xfrm>
          <a:off x="1777285" y="528035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782615" y="1336767"/>
            <a:ext cx="2434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Focus attention on entire class.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782615" y="4404572"/>
            <a:ext cx="1854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Silence can be effective.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163319" y="4219907"/>
            <a:ext cx="2125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Make sure classroom is comfortable</a:t>
            </a:r>
          </a:p>
          <a:p>
            <a:r>
              <a:rPr lang="en-US" sz="2400" dirty="0" smtClean="0"/>
              <a:t>    and safe</a:t>
            </a:r>
            <a:endParaRPr lang="es-GT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9163319" y="1336767"/>
            <a:ext cx="32647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350" dirty="0" smtClean="0">
                <a:latin typeface="Arial" panose="020B0604020202020204" pitchFamily="34" charset="0"/>
                <a:cs typeface="Arial" panose="020B0604020202020204" pitchFamily="34" charset="0"/>
              </a:rPr>
              <a:t>Learn student</a:t>
            </a:r>
          </a:p>
          <a:p>
            <a:r>
              <a:rPr lang="en-US" sz="2350" dirty="0" smtClean="0">
                <a:latin typeface="Arial" panose="020B0604020202020204" pitchFamily="34" charset="0"/>
                <a:cs typeface="Arial" panose="020B0604020202020204" pitchFamily="34" charset="0"/>
              </a:rPr>
              <a:t>names as </a:t>
            </a:r>
          </a:p>
          <a:p>
            <a:r>
              <a:rPr lang="en-US" sz="2350" dirty="0" smtClean="0">
                <a:latin typeface="Arial" panose="020B0604020202020204" pitchFamily="34" charset="0"/>
                <a:cs typeface="Arial" panose="020B0604020202020204" pitchFamily="34" charset="0"/>
              </a:rPr>
              <a:t>quickly </a:t>
            </a:r>
          </a:p>
          <a:p>
            <a:r>
              <a:rPr lang="en-US" sz="23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350" dirty="0" smtClean="0">
                <a:latin typeface="Arial" panose="020B0604020202020204" pitchFamily="34" charset="0"/>
                <a:cs typeface="Arial" panose="020B0604020202020204" pitchFamily="34" charset="0"/>
              </a:rPr>
              <a:t>s possible.</a:t>
            </a:r>
            <a:endParaRPr lang="es-GT" sz="2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4" y="202490"/>
            <a:ext cx="1825063" cy="40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92660610"/>
              </p:ext>
            </p:extLst>
          </p:nvPr>
        </p:nvGraphicFramePr>
        <p:xfrm>
          <a:off x="1519707" y="489398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" y="4040577"/>
            <a:ext cx="2202288" cy="272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5732417"/>
              </p:ext>
            </p:extLst>
          </p:nvPr>
        </p:nvGraphicFramePr>
        <p:xfrm>
          <a:off x="1609859" y="408792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770512" y="695458"/>
            <a:ext cx="3039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few rules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to remember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than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rules.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rule in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set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rules 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important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each rule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 large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set of rules.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867103" y="3465755"/>
            <a:ext cx="2846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Secures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  and comfort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learning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environment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Prevents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activities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        disturbing other classes.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3465755"/>
            <a:ext cx="1918951" cy="32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3353229"/>
              </p:ext>
            </p:extLst>
          </p:nvPr>
        </p:nvGraphicFramePr>
        <p:xfrm>
          <a:off x="1764406" y="537582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797380" y="1540115"/>
            <a:ext cx="3567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G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Functions of</a:t>
            </a:r>
          </a:p>
          <a:p>
            <a:pPr lvl="0" algn="ctr"/>
            <a:r>
              <a:rPr lang="es-G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behavior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08374" y="3760631"/>
            <a:ext cx="21250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Seeking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Attention-seeking students prefer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being punished, admonished, 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criticized to being ignored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227713" y="3760631"/>
            <a:ext cx="22151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b="1" dirty="0" err="1">
                <a:latin typeface="Arial" panose="020B0604020202020204" pitchFamily="34" charset="0"/>
                <a:cs typeface="Arial" panose="020B0604020202020204" pitchFamily="34" charset="0"/>
              </a:rPr>
              <a:t>Seeking</a:t>
            </a:r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Power-seeking students attempt to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provoke teachers into a struggle of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706119" y="709602"/>
            <a:ext cx="3258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tolerate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undesirable behaviors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no matter what the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excuse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Understanding why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a person exhibits a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behavior is no   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reason to tolerate it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/>
          </a:p>
        </p:txBody>
      </p:sp>
      <p:sp>
        <p:nvSpPr>
          <p:cNvPr id="9" name="CuadroTexto 8"/>
          <p:cNvSpPr txBox="1"/>
          <p:nvPr/>
        </p:nvSpPr>
        <p:spPr>
          <a:xfrm>
            <a:off x="334851" y="193183"/>
            <a:ext cx="2859110" cy="2209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GT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70" y="1297865"/>
            <a:ext cx="1822550" cy="38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96221044"/>
              </p:ext>
            </p:extLst>
          </p:nvPr>
        </p:nvGraphicFramePr>
        <p:xfrm>
          <a:off x="1944709" y="589168"/>
          <a:ext cx="10135673" cy="580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821250" y="540912"/>
            <a:ext cx="24598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Policies relating directly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Attendance/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Tardy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Academic/</a:t>
            </a:r>
            <a:r>
              <a:rPr lang="es-GT" dirty="0" err="1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Alcohol, Tobacco, and Drug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Sexual Harassment Policy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47031" y="679411"/>
            <a:ext cx="2279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>
                <a:latin typeface="Arial" panose="020B0604020202020204" pitchFamily="34" charset="0"/>
                <a:cs typeface="Arial" panose="020B0604020202020204" pitchFamily="34" charset="0"/>
              </a:rPr>
              <a:t>CTSO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Travel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Fundraising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Activity absence </a:t>
            </a:r>
            <a:r>
              <a:rPr lang="es-GT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GT" dirty="0">
                <a:latin typeface="Arial" panose="020B0604020202020204" pitchFamily="34" charset="0"/>
                <a:cs typeface="Arial" panose="020B0604020202020204" pitchFamily="34" charset="0"/>
              </a:rPr>
              <a:t>Student organization finance policies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982235" y="4316026"/>
            <a:ext cx="2137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Policies you’ll need to be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aware of as a teacher</a:t>
            </a:r>
            <a:endParaRPr lang="es-G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186647" y="3962082"/>
            <a:ext cx="26401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Accident reporting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Reporting academic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Purchasing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Substitute teachers</a:t>
            </a:r>
            <a:endParaRPr lang="es-G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1" y="3065172"/>
            <a:ext cx="2262669" cy="36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342</Words>
  <Application>Microsoft Office PowerPoint</Application>
  <PresentationFormat>Panorámica</PresentationFormat>
  <Paragraphs>90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Riffic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Gaby García Escobar</dc:creator>
  <cp:lastModifiedBy>Gaby García Escobar</cp:lastModifiedBy>
  <cp:revision>21</cp:revision>
  <dcterms:created xsi:type="dcterms:W3CDTF">2016-05-27T23:06:28Z</dcterms:created>
  <dcterms:modified xsi:type="dcterms:W3CDTF">2016-05-28T19:14:18Z</dcterms:modified>
</cp:coreProperties>
</file>